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3F0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90" y="12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6D0BC-2B83-4F68-BC51-A9EAA77F52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394638-AF1F-4ECA-89BD-C72E36B601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A61439-3A72-45CD-B1DE-CAA4EDCAA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02C5-DF07-4202-9813-5A2DE810F3C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13FB6-D890-4FDA-A4B6-AAA54E13D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0303B-F477-4B64-AFC0-55E8632C5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338C-90AE-4522-B597-31134CC6F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360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87DBE-39C2-44F4-9D11-5C70CE0C2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C9B80E-34C4-4102-9AED-2C595BA7ED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6ACE2-B4E1-417A-95B4-B2DB9714E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02C5-DF07-4202-9813-5A2DE810F3C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99F21-7290-402F-971C-F97B907BE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8F84E5-D695-48BC-B004-D70321741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338C-90AE-4522-B597-31134CC6F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328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DBAE7F-5C39-416E-9832-1827C77FE8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682F93-A55C-470D-A23A-587B145022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41B24-42C7-41CF-AB51-1655B098F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02C5-DF07-4202-9813-5A2DE810F3C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C5A52-E6D9-4223-BCF1-9E0ADDDDB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00967-F994-4401-9CBC-A6EFCB16B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338C-90AE-4522-B597-31134CC6F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111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5F15C-7F37-4A45-B011-C4A29885C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3CEAE-CB03-4AA8-9B85-6BB402522C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8AB89-9020-49E4-AE75-1A4B39ECF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02C5-DF07-4202-9813-5A2DE810F3C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78FA0-8AEC-4521-B21B-96E9D306D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DE5D6-968B-423D-BC07-0716CEE91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338C-90AE-4522-B597-31134CC6F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277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255F0-2765-433C-915E-23FC17560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DBE351-14E1-4141-A427-D7E295E54E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2D1EAD-8463-4DF3-9A67-759F5FDB3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02C5-DF07-4202-9813-5A2DE810F3C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4D8E8-C9FB-4BC5-AFDA-B7EBB8A8D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FE3B9-9E78-49C0-94D7-2007BAE1B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338C-90AE-4522-B597-31134CC6F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748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0D062-6D69-4F8A-96C7-59B9E5CB3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979AB-E4C9-44F3-B067-E965BD05E4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2F587E-E535-4816-A2B4-614DC09A90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137C04-5266-40F5-9587-D4E10568B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02C5-DF07-4202-9813-5A2DE810F3C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8892CB-1D81-49D8-917C-6F6D2612B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CB0E5E-BB52-4A69-BD4C-EEE99414B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338C-90AE-4522-B597-31134CC6F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86A84-454C-4B8B-B881-817B507D9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9AC64F-36FA-4933-8098-4EE55FD2A6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7818A7-0478-40D8-8F78-AAF1AAAC42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47EFD5-1A07-4B27-8DD0-A4947CDA35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DB7B5A-2960-4BC9-AC6B-48F49EB821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85703B-71DA-4B36-A8BB-C732C1ABF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02C5-DF07-4202-9813-5A2DE810F3C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3551D0-A1D2-4C8D-A7FD-EF3FC5904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0EA981-EE23-4EA7-A501-33B7FD17B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338C-90AE-4522-B597-31134CC6F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702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01758-591E-448E-918D-E86A4924E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8FD58A-FF5A-4DBA-A70A-62BB794F2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02C5-DF07-4202-9813-5A2DE810F3C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2C27F9-A4F2-40D5-BF67-7622586C1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1EDFE2-8ED7-4E07-AB59-AA84AF21C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338C-90AE-4522-B597-31134CC6F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358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567079-30FB-4F9D-B756-9AC5BF08C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02C5-DF07-4202-9813-5A2DE810F3C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108C54-9C2F-4F98-85F3-B048A192C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CAC1E2-7748-427F-B91F-C69F96DD8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338C-90AE-4522-B597-31134CC6F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023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AF680-10B3-4613-B4F4-056A4B3EA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8DC13A-87A9-4879-B96C-6AC7711883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40B685-7140-48D0-AA0E-BCE078B294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0DEA0E-51EA-4E27-936A-5A9C1C7D0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02C5-DF07-4202-9813-5A2DE810F3C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21CB13-90AA-4B0C-B16D-C46368052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F2041C-7F18-4C85-BE52-938610814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338C-90AE-4522-B597-31134CC6F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872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EB872-3EE8-4BEC-8D01-1A06ABCFB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9B2187-6F63-4520-987A-50DFFE26DB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739EA4-02F3-4BB7-8B56-DACFBE5A4F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7AFD9D-6C27-45FE-9A5A-40B85122E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102C5-DF07-4202-9813-5A2DE810F3C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E9FAA5-8F9C-4F35-ACE4-E3AFB2F5F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2EB3F1-7FCF-4A54-B17A-0CEBC8F9F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0338C-90AE-4522-B597-31134CC6F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982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118ECD-2216-48D2-A914-BFEF13E08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481CF9-3A30-4382-B594-F3878DB78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C7039-26D8-4E89-83E8-1CDC7324E3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102C5-DF07-4202-9813-5A2DE810F3C2}" type="datetimeFigureOut">
              <a:rPr lang="en-US" smtClean="0"/>
              <a:t>09-Oct-20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2CDAE-D4DC-4E6D-BB33-DF1D071BF2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53968-FDEC-4D20-B480-DDF4D61E66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0338C-90AE-4522-B597-31134CC6F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98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openxmlformats.org/officeDocument/2006/relationships/slideLayout" Target="../slideLayouts/slideLayout1.xml"/><Relationship Id="rId3" Type="http://schemas.microsoft.com/office/2007/relationships/media" Target="../media/media2.mp3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2" Type="http://schemas.microsoft.com/office/2007/relationships/media" Target="../media/media1.mp3"/><Relationship Id="rId16" Type="http://schemas.openxmlformats.org/officeDocument/2006/relationships/image" Target="../media/image3.svg"/><Relationship Id="rId1" Type="http://schemas.openxmlformats.org/officeDocument/2006/relationships/audio" Target="NULL" TargetMode="External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5" Type="http://schemas.microsoft.com/office/2007/relationships/media" Target="../media/media3.mp3"/><Relationship Id="rId15" Type="http://schemas.openxmlformats.org/officeDocument/2006/relationships/image" Target="../media/image2.png"/><Relationship Id="rId10" Type="http://schemas.openxmlformats.org/officeDocument/2006/relationships/audio" Target="../media/media5.mp3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Oval 80">
            <a:extLst>
              <a:ext uri="{FF2B5EF4-FFF2-40B4-BE49-F238E27FC236}">
                <a16:creationId xmlns:a16="http://schemas.microsoft.com/office/drawing/2014/main" id="{B3945055-77F2-4469-874A-64CC77AA450E}"/>
              </a:ext>
            </a:extLst>
          </p:cNvPr>
          <p:cNvSpPr/>
          <p:nvPr/>
        </p:nvSpPr>
        <p:spPr>
          <a:xfrm>
            <a:off x="-1771650" y="-4438650"/>
            <a:ext cx="15735300" cy="15735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EA2241E6-A6E0-44C1-ADCA-83ED6C1D461E}"/>
              </a:ext>
            </a:extLst>
          </p:cNvPr>
          <p:cNvSpPr/>
          <p:nvPr/>
        </p:nvSpPr>
        <p:spPr>
          <a:xfrm>
            <a:off x="-1543050" y="-4210050"/>
            <a:ext cx="15278100" cy="152781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93D46C8-F3E0-49DC-B742-A56B245A6D0D}"/>
              </a:ext>
            </a:extLst>
          </p:cNvPr>
          <p:cNvSpPr/>
          <p:nvPr/>
        </p:nvSpPr>
        <p:spPr>
          <a:xfrm>
            <a:off x="-1771650" y="-4438650"/>
            <a:ext cx="15735300" cy="15735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25529030-D2DD-4B88-B3B2-920D06574CB5}"/>
              </a:ext>
            </a:extLst>
          </p:cNvPr>
          <p:cNvSpPr/>
          <p:nvPr/>
        </p:nvSpPr>
        <p:spPr>
          <a:xfrm>
            <a:off x="-1771650" y="-4438650"/>
            <a:ext cx="15735300" cy="15735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03757DAB-570E-4D0C-AE50-9890CA3A19E5}"/>
              </a:ext>
            </a:extLst>
          </p:cNvPr>
          <p:cNvSpPr/>
          <p:nvPr/>
        </p:nvSpPr>
        <p:spPr>
          <a:xfrm>
            <a:off x="-1543050" y="-4210050"/>
            <a:ext cx="15278100" cy="152781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3ED70BC-D475-4BF4-8FF0-CA70B0208B9D}"/>
              </a:ext>
            </a:extLst>
          </p:cNvPr>
          <p:cNvSpPr/>
          <p:nvPr/>
        </p:nvSpPr>
        <p:spPr>
          <a:xfrm>
            <a:off x="-1771650" y="-4438650"/>
            <a:ext cx="15735300" cy="15735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4E789F5-1DED-4725-AD1D-D848A707CB15}"/>
              </a:ext>
            </a:extLst>
          </p:cNvPr>
          <p:cNvCxnSpPr>
            <a:cxnSpLocks/>
          </p:cNvCxnSpPr>
          <p:nvPr/>
        </p:nvCxnSpPr>
        <p:spPr>
          <a:xfrm>
            <a:off x="6096000" y="3128010"/>
            <a:ext cx="0" cy="60198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6DCDCBD-6635-4266-8B2F-9D518062DC01}"/>
              </a:ext>
            </a:extLst>
          </p:cNvPr>
          <p:cNvCxnSpPr>
            <a:cxnSpLocks/>
          </p:cNvCxnSpPr>
          <p:nvPr/>
        </p:nvCxnSpPr>
        <p:spPr>
          <a:xfrm>
            <a:off x="3802380" y="3131820"/>
            <a:ext cx="4587240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D0F6CA6-F26F-4170-941B-92FBD86513C1}"/>
              </a:ext>
            </a:extLst>
          </p:cNvPr>
          <p:cNvCxnSpPr>
            <a:cxnSpLocks/>
          </p:cNvCxnSpPr>
          <p:nvPr/>
        </p:nvCxnSpPr>
        <p:spPr>
          <a:xfrm>
            <a:off x="3802380" y="3733800"/>
            <a:ext cx="4587240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4768CC1-1065-4573-B647-2CB5AC7D651F}"/>
              </a:ext>
            </a:extLst>
          </p:cNvPr>
          <p:cNvCxnSpPr>
            <a:cxnSpLocks/>
          </p:cNvCxnSpPr>
          <p:nvPr/>
        </p:nvCxnSpPr>
        <p:spPr>
          <a:xfrm>
            <a:off x="8380096" y="3128010"/>
            <a:ext cx="0" cy="60198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835276B-6338-4ED0-9028-689A457F0DBB}"/>
              </a:ext>
            </a:extLst>
          </p:cNvPr>
          <p:cNvCxnSpPr>
            <a:cxnSpLocks/>
          </p:cNvCxnSpPr>
          <p:nvPr/>
        </p:nvCxnSpPr>
        <p:spPr>
          <a:xfrm>
            <a:off x="3816412" y="3128010"/>
            <a:ext cx="0" cy="60198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What you want to know">
            <a:extLst>
              <a:ext uri="{FF2B5EF4-FFF2-40B4-BE49-F238E27FC236}">
                <a16:creationId xmlns:a16="http://schemas.microsoft.com/office/drawing/2014/main" id="{DDE5CC90-4C6B-4C9B-A73C-00A481067BB3}"/>
              </a:ext>
            </a:extLst>
          </p:cNvPr>
          <p:cNvSpPr txBox="1"/>
          <p:nvPr/>
        </p:nvSpPr>
        <p:spPr>
          <a:xfrm>
            <a:off x="3985050" y="3198167"/>
            <a:ext cx="3259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Roboto Thin" panose="02000000000000000000" pitchFamily="2" charset="0"/>
                <a:ea typeface="Roboto Thin" panose="02000000000000000000" pitchFamily="2" charset="0"/>
              </a:rPr>
              <a:t>What you want to know</a:t>
            </a:r>
          </a:p>
        </p:txBody>
      </p:sp>
      <p:sp>
        <p:nvSpPr>
          <p:cNvPr id="17" name="Graphic 15" descr="Magnifying glass">
            <a:extLst>
              <a:ext uri="{FF2B5EF4-FFF2-40B4-BE49-F238E27FC236}">
                <a16:creationId xmlns:a16="http://schemas.microsoft.com/office/drawing/2014/main" id="{81D9F882-6630-4482-9F0A-58AA171E46DA}"/>
              </a:ext>
            </a:extLst>
          </p:cNvPr>
          <p:cNvSpPr/>
          <p:nvPr/>
        </p:nvSpPr>
        <p:spPr>
          <a:xfrm>
            <a:off x="7825982" y="3238789"/>
            <a:ext cx="383930" cy="384233"/>
          </a:xfrm>
          <a:custGeom>
            <a:avLst/>
            <a:gdLst>
              <a:gd name="connsiteX0" fmla="*/ 374020 w 383930"/>
              <a:gd name="connsiteY0" fmla="*/ 325869 h 384233"/>
              <a:gd name="connsiteX1" fmla="*/ 313224 w 383930"/>
              <a:gd name="connsiteY1" fmla="*/ 265073 h 384233"/>
              <a:gd name="connsiteX2" fmla="*/ 283068 w 383930"/>
              <a:gd name="connsiteY2" fmla="*/ 255832 h 384233"/>
              <a:gd name="connsiteX3" fmla="*/ 261668 w 383930"/>
              <a:gd name="connsiteY3" fmla="*/ 234431 h 384233"/>
              <a:gd name="connsiteX4" fmla="*/ 291823 w 383930"/>
              <a:gd name="connsiteY4" fmla="*/ 145912 h 384233"/>
              <a:gd name="connsiteX5" fmla="*/ 145912 w 383930"/>
              <a:gd name="connsiteY5" fmla="*/ 0 h 384233"/>
              <a:gd name="connsiteX6" fmla="*/ 0 w 383930"/>
              <a:gd name="connsiteY6" fmla="*/ 145912 h 384233"/>
              <a:gd name="connsiteX7" fmla="*/ 145912 w 383930"/>
              <a:gd name="connsiteY7" fmla="*/ 291823 h 384233"/>
              <a:gd name="connsiteX8" fmla="*/ 234431 w 383930"/>
              <a:gd name="connsiteY8" fmla="*/ 261668 h 384233"/>
              <a:gd name="connsiteX9" fmla="*/ 255832 w 383930"/>
              <a:gd name="connsiteY9" fmla="*/ 283068 h 384233"/>
              <a:gd name="connsiteX10" fmla="*/ 265073 w 383930"/>
              <a:gd name="connsiteY10" fmla="*/ 313224 h 384233"/>
              <a:gd name="connsiteX11" fmla="*/ 325869 w 383930"/>
              <a:gd name="connsiteY11" fmla="*/ 374020 h 384233"/>
              <a:gd name="connsiteX12" fmla="*/ 350188 w 383930"/>
              <a:gd name="connsiteY12" fmla="*/ 384234 h 384233"/>
              <a:gd name="connsiteX13" fmla="*/ 374506 w 383930"/>
              <a:gd name="connsiteY13" fmla="*/ 374020 h 384233"/>
              <a:gd name="connsiteX14" fmla="*/ 374020 w 383930"/>
              <a:gd name="connsiteY14" fmla="*/ 325869 h 384233"/>
              <a:gd name="connsiteX15" fmla="*/ 145425 w 383930"/>
              <a:gd name="connsiteY15" fmla="*/ 262154 h 384233"/>
              <a:gd name="connsiteX16" fmla="*/ 28696 w 383930"/>
              <a:gd name="connsiteY16" fmla="*/ 145425 h 384233"/>
              <a:gd name="connsiteX17" fmla="*/ 145425 w 383930"/>
              <a:gd name="connsiteY17" fmla="*/ 28696 h 384233"/>
              <a:gd name="connsiteX18" fmla="*/ 262154 w 383930"/>
              <a:gd name="connsiteY18" fmla="*/ 145425 h 384233"/>
              <a:gd name="connsiteX19" fmla="*/ 145425 w 383930"/>
              <a:gd name="connsiteY19" fmla="*/ 262154 h 384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83930" h="384233">
                <a:moveTo>
                  <a:pt x="374020" y="325869"/>
                </a:moveTo>
                <a:lnTo>
                  <a:pt x="313224" y="265073"/>
                </a:lnTo>
                <a:cubicBezTo>
                  <a:pt x="304955" y="256804"/>
                  <a:pt x="293769" y="253886"/>
                  <a:pt x="283068" y="255832"/>
                </a:cubicBezTo>
                <a:lnTo>
                  <a:pt x="261668" y="234431"/>
                </a:lnTo>
                <a:cubicBezTo>
                  <a:pt x="280637" y="210113"/>
                  <a:pt x="291823" y="178985"/>
                  <a:pt x="291823" y="145912"/>
                </a:cubicBezTo>
                <a:cubicBezTo>
                  <a:pt x="291823" y="65660"/>
                  <a:pt x="226163" y="0"/>
                  <a:pt x="145912" y="0"/>
                </a:cubicBezTo>
                <a:cubicBezTo>
                  <a:pt x="65660" y="0"/>
                  <a:pt x="0" y="65660"/>
                  <a:pt x="0" y="145912"/>
                </a:cubicBezTo>
                <a:cubicBezTo>
                  <a:pt x="0" y="226163"/>
                  <a:pt x="65660" y="291823"/>
                  <a:pt x="145912" y="291823"/>
                </a:cubicBezTo>
                <a:cubicBezTo>
                  <a:pt x="178985" y="291823"/>
                  <a:pt x="209626" y="280637"/>
                  <a:pt x="234431" y="261668"/>
                </a:cubicBezTo>
                <a:lnTo>
                  <a:pt x="255832" y="283068"/>
                </a:lnTo>
                <a:cubicBezTo>
                  <a:pt x="253886" y="293769"/>
                  <a:pt x="256804" y="304955"/>
                  <a:pt x="265073" y="313224"/>
                </a:cubicBezTo>
                <a:lnTo>
                  <a:pt x="325869" y="374020"/>
                </a:lnTo>
                <a:cubicBezTo>
                  <a:pt x="332678" y="380829"/>
                  <a:pt x="341433" y="384234"/>
                  <a:pt x="350188" y="384234"/>
                </a:cubicBezTo>
                <a:cubicBezTo>
                  <a:pt x="358942" y="384234"/>
                  <a:pt x="367697" y="380829"/>
                  <a:pt x="374506" y="374020"/>
                </a:cubicBezTo>
                <a:cubicBezTo>
                  <a:pt x="387152" y="360402"/>
                  <a:pt x="387152" y="339001"/>
                  <a:pt x="374020" y="325869"/>
                </a:cubicBezTo>
                <a:close/>
                <a:moveTo>
                  <a:pt x="145425" y="262154"/>
                </a:moveTo>
                <a:cubicBezTo>
                  <a:pt x="81224" y="262154"/>
                  <a:pt x="28696" y="209626"/>
                  <a:pt x="28696" y="145425"/>
                </a:cubicBezTo>
                <a:cubicBezTo>
                  <a:pt x="28696" y="81224"/>
                  <a:pt x="81224" y="28696"/>
                  <a:pt x="145425" y="28696"/>
                </a:cubicBezTo>
                <a:cubicBezTo>
                  <a:pt x="209626" y="28696"/>
                  <a:pt x="262154" y="81224"/>
                  <a:pt x="262154" y="145425"/>
                </a:cubicBezTo>
                <a:cubicBezTo>
                  <a:pt x="262154" y="209626"/>
                  <a:pt x="209626" y="262154"/>
                  <a:pt x="145425" y="262154"/>
                </a:cubicBezTo>
                <a:close/>
              </a:path>
            </a:pathLst>
          </a:custGeom>
          <a:solidFill>
            <a:schemeClr val="accent4"/>
          </a:solidFill>
          <a:ln w="486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D49D645-55E1-4AEC-904B-FF31CF7F1E9B}"/>
              </a:ext>
            </a:extLst>
          </p:cNvPr>
          <p:cNvGrpSpPr/>
          <p:nvPr/>
        </p:nvGrpSpPr>
        <p:grpSpPr>
          <a:xfrm>
            <a:off x="3802380" y="3126105"/>
            <a:ext cx="4587240" cy="605790"/>
            <a:chOff x="3802380" y="3126105"/>
            <a:chExt cx="4587240" cy="605790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8D1D372-724C-4F22-B53E-7A65A35526CC}"/>
                </a:ext>
              </a:extLst>
            </p:cNvPr>
            <p:cNvCxnSpPr>
              <a:cxnSpLocks/>
            </p:cNvCxnSpPr>
            <p:nvPr/>
          </p:nvCxnSpPr>
          <p:spPr>
            <a:xfrm>
              <a:off x="3802380" y="3129915"/>
              <a:ext cx="4587240" cy="0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EA03A83-72FE-42A2-8F40-0109AB2FD775}"/>
                </a:ext>
              </a:extLst>
            </p:cNvPr>
            <p:cNvCxnSpPr>
              <a:cxnSpLocks/>
            </p:cNvCxnSpPr>
            <p:nvPr/>
          </p:nvCxnSpPr>
          <p:spPr>
            <a:xfrm>
              <a:off x="3802380" y="3731895"/>
              <a:ext cx="4587240" cy="0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A6F2EAC-1460-4CE5-9B4D-43FA5B6FED70}"/>
                </a:ext>
              </a:extLst>
            </p:cNvPr>
            <p:cNvCxnSpPr>
              <a:cxnSpLocks/>
            </p:cNvCxnSpPr>
            <p:nvPr/>
          </p:nvCxnSpPr>
          <p:spPr>
            <a:xfrm>
              <a:off x="8380096" y="3126105"/>
              <a:ext cx="0" cy="601980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C9A6780-1AF0-44A9-9E98-84E288D63D32}"/>
                </a:ext>
              </a:extLst>
            </p:cNvPr>
            <p:cNvCxnSpPr>
              <a:cxnSpLocks/>
            </p:cNvCxnSpPr>
            <p:nvPr/>
          </p:nvCxnSpPr>
          <p:spPr>
            <a:xfrm>
              <a:off x="3816412" y="3126105"/>
              <a:ext cx="0" cy="601980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SFX">
            <a:hlinkClick r:id="" action="ppaction://media"/>
            <a:extLst>
              <a:ext uri="{FF2B5EF4-FFF2-40B4-BE49-F238E27FC236}">
                <a16:creationId xmlns:a16="http://schemas.microsoft.com/office/drawing/2014/main" id="{C572A60B-AC79-475C-8E21-3104A59DC7C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000" end="32104"/>
                </p14:media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857209" y="-1722630"/>
            <a:ext cx="609600" cy="609600"/>
          </a:xfrm>
          <a:prstGeom prst="rect">
            <a:avLst/>
          </a:prstGeom>
        </p:spPr>
      </p:pic>
      <p:pic>
        <p:nvPicPr>
          <p:cNvPr id="26" name="sfx">
            <a:hlinkClick r:id="" action="ppaction://media"/>
            <a:extLst>
              <a:ext uri="{FF2B5EF4-FFF2-40B4-BE49-F238E27FC236}">
                <a16:creationId xmlns:a16="http://schemas.microsoft.com/office/drawing/2014/main" id="{1EA82BBF-796F-4CD2-94BC-E8AEF7B7C8AF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841153" y="-1758761"/>
            <a:ext cx="609600" cy="609600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F996111-91CE-4050-822B-E25B86BA697E}"/>
              </a:ext>
            </a:extLst>
          </p:cNvPr>
          <p:cNvCxnSpPr>
            <a:cxnSpLocks/>
          </p:cNvCxnSpPr>
          <p:nvPr/>
        </p:nvCxnSpPr>
        <p:spPr>
          <a:xfrm flipV="1">
            <a:off x="7972979" y="3093784"/>
            <a:ext cx="0" cy="104215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808C092-309F-4B3C-85D6-E630066DDEC9}"/>
              </a:ext>
            </a:extLst>
          </p:cNvPr>
          <p:cNvCxnSpPr>
            <a:cxnSpLocks/>
          </p:cNvCxnSpPr>
          <p:nvPr/>
        </p:nvCxnSpPr>
        <p:spPr>
          <a:xfrm flipV="1">
            <a:off x="8113842" y="3181094"/>
            <a:ext cx="67458" cy="78399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AEE5FB8-48D7-4A61-B6ED-F3AA52E368D8}"/>
              </a:ext>
            </a:extLst>
          </p:cNvPr>
          <p:cNvCxnSpPr>
            <a:cxnSpLocks/>
          </p:cNvCxnSpPr>
          <p:nvPr/>
        </p:nvCxnSpPr>
        <p:spPr>
          <a:xfrm>
            <a:off x="8161115" y="3362481"/>
            <a:ext cx="94669" cy="2406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124CAE5-6764-4D59-AC31-306020CFB21C}"/>
              </a:ext>
            </a:extLst>
          </p:cNvPr>
          <p:cNvCxnSpPr>
            <a:cxnSpLocks/>
          </p:cNvCxnSpPr>
          <p:nvPr/>
        </p:nvCxnSpPr>
        <p:spPr>
          <a:xfrm>
            <a:off x="8147670" y="3482695"/>
            <a:ext cx="85178" cy="51382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50EAB5A-B771-4192-BD7F-F75F08AD4986}"/>
              </a:ext>
            </a:extLst>
          </p:cNvPr>
          <p:cNvCxnSpPr>
            <a:cxnSpLocks/>
          </p:cNvCxnSpPr>
          <p:nvPr/>
        </p:nvCxnSpPr>
        <p:spPr>
          <a:xfrm>
            <a:off x="7966112" y="3567534"/>
            <a:ext cx="0" cy="93106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971F41F-05D3-4C50-BC7D-D49AE1B8E6A3}"/>
              </a:ext>
            </a:extLst>
          </p:cNvPr>
          <p:cNvCxnSpPr>
            <a:cxnSpLocks/>
          </p:cNvCxnSpPr>
          <p:nvPr/>
        </p:nvCxnSpPr>
        <p:spPr>
          <a:xfrm flipH="1">
            <a:off x="7755862" y="3508386"/>
            <a:ext cx="54663" cy="77299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20EA935-873B-4BCB-98DC-C0BBC1D4E6D0}"/>
              </a:ext>
            </a:extLst>
          </p:cNvPr>
          <p:cNvCxnSpPr>
            <a:cxnSpLocks/>
          </p:cNvCxnSpPr>
          <p:nvPr/>
        </p:nvCxnSpPr>
        <p:spPr>
          <a:xfrm flipH="1">
            <a:off x="7678418" y="3362865"/>
            <a:ext cx="113261" cy="0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7C28982-CB8A-4B0E-8BA7-4E2AD92571C5}"/>
              </a:ext>
            </a:extLst>
          </p:cNvPr>
          <p:cNvCxnSpPr>
            <a:cxnSpLocks/>
          </p:cNvCxnSpPr>
          <p:nvPr/>
        </p:nvCxnSpPr>
        <p:spPr>
          <a:xfrm flipH="1" flipV="1">
            <a:off x="7741507" y="3187611"/>
            <a:ext cx="83372" cy="56174"/>
          </a:xfrm>
          <a:prstGeom prst="line">
            <a:avLst/>
          </a:prstGeom>
          <a:ln w="254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Oval 88">
            <a:extLst>
              <a:ext uri="{FF2B5EF4-FFF2-40B4-BE49-F238E27FC236}">
                <a16:creationId xmlns:a16="http://schemas.microsoft.com/office/drawing/2014/main" id="{804618C5-3371-453D-BEFA-66C96ED0341C}"/>
              </a:ext>
            </a:extLst>
          </p:cNvPr>
          <p:cNvSpPr/>
          <p:nvPr/>
        </p:nvSpPr>
        <p:spPr>
          <a:xfrm>
            <a:off x="4538990" y="1871990"/>
            <a:ext cx="3114020" cy="31140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8" name="your logo" descr="Beach ball">
            <a:extLst>
              <a:ext uri="{FF2B5EF4-FFF2-40B4-BE49-F238E27FC236}">
                <a16:creationId xmlns:a16="http://schemas.microsoft.com/office/drawing/2014/main" id="{4AD7E990-CC41-48E8-8DD1-5CBB5245869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671815" y="2004815"/>
            <a:ext cx="2848370" cy="2848370"/>
          </a:xfrm>
          <a:prstGeom prst="rect">
            <a:avLst/>
          </a:prstGeom>
        </p:spPr>
      </p:pic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3E6A2BF4-5F30-4734-91F9-77949F79E2D2}"/>
              </a:ext>
            </a:extLst>
          </p:cNvPr>
          <p:cNvCxnSpPr>
            <a:cxnSpLocks/>
          </p:cNvCxnSpPr>
          <p:nvPr/>
        </p:nvCxnSpPr>
        <p:spPr>
          <a:xfrm flipV="1">
            <a:off x="6102867" y="5409831"/>
            <a:ext cx="0" cy="552451"/>
          </a:xfrm>
          <a:prstGeom prst="line">
            <a:avLst/>
          </a:prstGeom>
          <a:ln w="50800" cap="rnd">
            <a:solidFill>
              <a:srgbClr val="0099F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9B275B23-9455-4DF7-9CB6-F3794F5E341F}"/>
              </a:ext>
            </a:extLst>
          </p:cNvPr>
          <p:cNvCxnSpPr>
            <a:cxnSpLocks/>
          </p:cNvCxnSpPr>
          <p:nvPr/>
        </p:nvCxnSpPr>
        <p:spPr>
          <a:xfrm rot="16200000" flipV="1">
            <a:off x="8313424" y="3131135"/>
            <a:ext cx="0" cy="552451"/>
          </a:xfrm>
          <a:prstGeom prst="line">
            <a:avLst/>
          </a:prstGeom>
          <a:ln w="50800" cap="rnd">
            <a:solidFill>
              <a:srgbClr val="0099F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C1FF55DD-A6AB-403F-A968-A4939C0D527C}"/>
              </a:ext>
            </a:extLst>
          </p:cNvPr>
          <p:cNvCxnSpPr>
            <a:cxnSpLocks/>
          </p:cNvCxnSpPr>
          <p:nvPr/>
        </p:nvCxnSpPr>
        <p:spPr>
          <a:xfrm rot="2700000" flipV="1">
            <a:off x="4444568" y="4764285"/>
            <a:ext cx="0" cy="552451"/>
          </a:xfrm>
          <a:prstGeom prst="line">
            <a:avLst/>
          </a:prstGeom>
          <a:ln w="50800" cap="rnd">
            <a:solidFill>
              <a:srgbClr val="0099F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A5F9A204-2F1B-4ECB-9D92-ECAC234A72FB}"/>
              </a:ext>
            </a:extLst>
          </p:cNvPr>
          <p:cNvCxnSpPr>
            <a:cxnSpLocks/>
          </p:cNvCxnSpPr>
          <p:nvPr/>
        </p:nvCxnSpPr>
        <p:spPr>
          <a:xfrm rot="2700000" flipV="1">
            <a:off x="7701739" y="1466856"/>
            <a:ext cx="0" cy="552451"/>
          </a:xfrm>
          <a:prstGeom prst="line">
            <a:avLst/>
          </a:prstGeom>
          <a:ln w="50800" cap="rnd">
            <a:solidFill>
              <a:srgbClr val="0099F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16A21F4F-2843-4D9F-9036-3088A9B28492}"/>
              </a:ext>
            </a:extLst>
          </p:cNvPr>
          <p:cNvCxnSpPr>
            <a:cxnSpLocks/>
          </p:cNvCxnSpPr>
          <p:nvPr/>
        </p:nvCxnSpPr>
        <p:spPr>
          <a:xfrm rot="16200000" flipV="1">
            <a:off x="4013779" y="3151822"/>
            <a:ext cx="0" cy="552451"/>
          </a:xfrm>
          <a:prstGeom prst="line">
            <a:avLst/>
          </a:prstGeom>
          <a:ln w="50800" cap="rnd">
            <a:solidFill>
              <a:srgbClr val="0099F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C0B88DA5-BA45-438E-9AD0-4503F1C10EF4}"/>
              </a:ext>
            </a:extLst>
          </p:cNvPr>
          <p:cNvCxnSpPr>
            <a:cxnSpLocks/>
          </p:cNvCxnSpPr>
          <p:nvPr/>
        </p:nvCxnSpPr>
        <p:spPr>
          <a:xfrm rot="18900000" flipH="1" flipV="1">
            <a:off x="7702483" y="4938284"/>
            <a:ext cx="0" cy="552451"/>
          </a:xfrm>
          <a:prstGeom prst="line">
            <a:avLst/>
          </a:prstGeom>
          <a:ln w="50800" cap="rnd">
            <a:solidFill>
              <a:srgbClr val="0099F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958C32D6-00B3-4FFE-9211-8D102C743BE2}"/>
              </a:ext>
            </a:extLst>
          </p:cNvPr>
          <p:cNvCxnSpPr>
            <a:cxnSpLocks/>
          </p:cNvCxnSpPr>
          <p:nvPr/>
        </p:nvCxnSpPr>
        <p:spPr>
          <a:xfrm rot="18900000" flipH="1" flipV="1">
            <a:off x="4444567" y="1294777"/>
            <a:ext cx="0" cy="552451"/>
          </a:xfrm>
          <a:prstGeom prst="line">
            <a:avLst/>
          </a:prstGeom>
          <a:ln w="50800" cap="rnd">
            <a:solidFill>
              <a:srgbClr val="0099F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D29044C-8754-4356-BC25-29E246E48F80}"/>
              </a:ext>
            </a:extLst>
          </p:cNvPr>
          <p:cNvCxnSpPr>
            <a:cxnSpLocks/>
          </p:cNvCxnSpPr>
          <p:nvPr/>
        </p:nvCxnSpPr>
        <p:spPr>
          <a:xfrm flipV="1">
            <a:off x="6102867" y="823230"/>
            <a:ext cx="0" cy="552451"/>
          </a:xfrm>
          <a:prstGeom prst="line">
            <a:avLst/>
          </a:prstGeom>
          <a:ln w="50800" cap="rnd">
            <a:solidFill>
              <a:srgbClr val="0099F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DA6B1945-7FA3-4DB8-86AF-761774AD4AA1}"/>
              </a:ext>
            </a:extLst>
          </p:cNvPr>
          <p:cNvSpPr/>
          <p:nvPr/>
        </p:nvSpPr>
        <p:spPr>
          <a:xfrm>
            <a:off x="5133858" y="1448169"/>
            <a:ext cx="171450" cy="171450"/>
          </a:xfrm>
          <a:prstGeom prst="ellipse">
            <a:avLst/>
          </a:prstGeom>
          <a:solidFill>
            <a:srgbClr val="00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C794E5F4-E643-4440-86A0-F856332E864F}"/>
              </a:ext>
            </a:extLst>
          </p:cNvPr>
          <p:cNvSpPr/>
          <p:nvPr/>
        </p:nvSpPr>
        <p:spPr>
          <a:xfrm>
            <a:off x="4204280" y="2532877"/>
            <a:ext cx="171450" cy="171450"/>
          </a:xfrm>
          <a:prstGeom prst="ellipse">
            <a:avLst/>
          </a:prstGeom>
          <a:noFill/>
          <a:ln w="50800"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00B6BC54-B9F1-4F6C-98B0-9B8F995D38EB}"/>
              </a:ext>
            </a:extLst>
          </p:cNvPr>
          <p:cNvSpPr/>
          <p:nvPr/>
        </p:nvSpPr>
        <p:spPr>
          <a:xfrm>
            <a:off x="4105338" y="3950018"/>
            <a:ext cx="171450" cy="171450"/>
          </a:xfrm>
          <a:prstGeom prst="ellipse">
            <a:avLst/>
          </a:prstGeom>
          <a:solidFill>
            <a:srgbClr val="00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95CBA28D-EFB9-4C33-B921-1992F36E6264}"/>
              </a:ext>
            </a:extLst>
          </p:cNvPr>
          <p:cNvSpPr/>
          <p:nvPr/>
        </p:nvSpPr>
        <p:spPr>
          <a:xfrm>
            <a:off x="5133858" y="5091994"/>
            <a:ext cx="171450" cy="171450"/>
          </a:xfrm>
          <a:prstGeom prst="ellipse">
            <a:avLst/>
          </a:prstGeom>
          <a:noFill/>
          <a:ln w="50800"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D62A3325-3E70-42BC-9D66-6401EFFE2E0A}"/>
              </a:ext>
            </a:extLst>
          </p:cNvPr>
          <p:cNvSpPr/>
          <p:nvPr/>
        </p:nvSpPr>
        <p:spPr>
          <a:xfrm>
            <a:off x="6718923" y="1390901"/>
            <a:ext cx="171450" cy="171450"/>
          </a:xfrm>
          <a:prstGeom prst="ellipse">
            <a:avLst/>
          </a:prstGeom>
          <a:solidFill>
            <a:srgbClr val="00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C83E474-52CE-4AAE-8AFB-D84A188389FD}"/>
              </a:ext>
            </a:extLst>
          </p:cNvPr>
          <p:cNvSpPr/>
          <p:nvPr/>
        </p:nvSpPr>
        <p:spPr>
          <a:xfrm>
            <a:off x="7747443" y="2532877"/>
            <a:ext cx="171450" cy="171450"/>
          </a:xfrm>
          <a:prstGeom prst="ellipse">
            <a:avLst/>
          </a:prstGeom>
          <a:noFill/>
          <a:ln w="50800"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262B3CE-FF56-4621-8716-613AF04A315D}"/>
              </a:ext>
            </a:extLst>
          </p:cNvPr>
          <p:cNvSpPr/>
          <p:nvPr/>
        </p:nvSpPr>
        <p:spPr>
          <a:xfrm>
            <a:off x="8027309" y="3877212"/>
            <a:ext cx="171450" cy="171450"/>
          </a:xfrm>
          <a:prstGeom prst="ellipse">
            <a:avLst/>
          </a:prstGeom>
          <a:solidFill>
            <a:srgbClr val="00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4BD5080D-8BC4-4823-9A1C-98E0F15A5D69}"/>
              </a:ext>
            </a:extLst>
          </p:cNvPr>
          <p:cNvSpPr/>
          <p:nvPr/>
        </p:nvSpPr>
        <p:spPr>
          <a:xfrm>
            <a:off x="6709602" y="5263444"/>
            <a:ext cx="171450" cy="171450"/>
          </a:xfrm>
          <a:prstGeom prst="ellipse">
            <a:avLst/>
          </a:prstGeom>
          <a:noFill/>
          <a:ln w="50800"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7B77E8B7-5F59-4EEB-8C0A-C5D43FD5DBEC}"/>
              </a:ext>
            </a:extLst>
          </p:cNvPr>
          <p:cNvSpPr/>
          <p:nvPr/>
        </p:nvSpPr>
        <p:spPr>
          <a:xfrm>
            <a:off x="5706498" y="1852678"/>
            <a:ext cx="171450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90DDAAC3-6925-4FF2-9DF6-5F8A37251F0E}"/>
              </a:ext>
            </a:extLst>
          </p:cNvPr>
          <p:cNvSpPr/>
          <p:nvPr/>
        </p:nvSpPr>
        <p:spPr>
          <a:xfrm>
            <a:off x="5080401" y="1852678"/>
            <a:ext cx="257175" cy="257175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Isosceles Triangle 92">
            <a:extLst>
              <a:ext uri="{FF2B5EF4-FFF2-40B4-BE49-F238E27FC236}">
                <a16:creationId xmlns:a16="http://schemas.microsoft.com/office/drawing/2014/main" id="{08683796-335E-4D41-9CC1-4B21A4898BA2}"/>
              </a:ext>
            </a:extLst>
          </p:cNvPr>
          <p:cNvSpPr/>
          <p:nvPr/>
        </p:nvSpPr>
        <p:spPr>
          <a:xfrm rot="21156644">
            <a:off x="4625634" y="2342940"/>
            <a:ext cx="171450" cy="17145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Plus Sign 93">
            <a:extLst>
              <a:ext uri="{FF2B5EF4-FFF2-40B4-BE49-F238E27FC236}">
                <a16:creationId xmlns:a16="http://schemas.microsoft.com/office/drawing/2014/main" id="{B2F5D9AA-F241-4B4E-841F-B8320FE3E04F}"/>
              </a:ext>
            </a:extLst>
          </p:cNvPr>
          <p:cNvSpPr/>
          <p:nvPr/>
        </p:nvSpPr>
        <p:spPr>
          <a:xfrm rot="1281005">
            <a:off x="4590404" y="2947110"/>
            <a:ext cx="200655" cy="200655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8E404A6C-B014-4B8C-9613-17597010189B}"/>
              </a:ext>
            </a:extLst>
          </p:cNvPr>
          <p:cNvSpPr/>
          <p:nvPr/>
        </p:nvSpPr>
        <p:spPr>
          <a:xfrm>
            <a:off x="5044008" y="2316061"/>
            <a:ext cx="171450" cy="1714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0EDE8304-18F4-4AF6-A63E-7C14A6F36A8D}"/>
              </a:ext>
            </a:extLst>
          </p:cNvPr>
          <p:cNvSpPr/>
          <p:nvPr/>
        </p:nvSpPr>
        <p:spPr>
          <a:xfrm>
            <a:off x="7371302" y="3047437"/>
            <a:ext cx="171450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899EA8AE-2B73-4C97-8497-9E14B78D56D1}"/>
              </a:ext>
            </a:extLst>
          </p:cNvPr>
          <p:cNvSpPr/>
          <p:nvPr/>
        </p:nvSpPr>
        <p:spPr>
          <a:xfrm>
            <a:off x="7495355" y="2595676"/>
            <a:ext cx="257175" cy="257175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Isosceles Triangle 113">
            <a:extLst>
              <a:ext uri="{FF2B5EF4-FFF2-40B4-BE49-F238E27FC236}">
                <a16:creationId xmlns:a16="http://schemas.microsoft.com/office/drawing/2014/main" id="{AB14CA30-C019-4B25-A9A1-9AE4861F198A}"/>
              </a:ext>
            </a:extLst>
          </p:cNvPr>
          <p:cNvSpPr/>
          <p:nvPr/>
        </p:nvSpPr>
        <p:spPr>
          <a:xfrm rot="21156644">
            <a:off x="6717479" y="2118306"/>
            <a:ext cx="171450" cy="17145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Plus Sign 114">
            <a:extLst>
              <a:ext uri="{FF2B5EF4-FFF2-40B4-BE49-F238E27FC236}">
                <a16:creationId xmlns:a16="http://schemas.microsoft.com/office/drawing/2014/main" id="{9E541DE4-6428-4056-983B-6F21B24B1D4E}"/>
              </a:ext>
            </a:extLst>
          </p:cNvPr>
          <p:cNvSpPr/>
          <p:nvPr/>
        </p:nvSpPr>
        <p:spPr>
          <a:xfrm rot="1281005">
            <a:off x="7100334" y="2301452"/>
            <a:ext cx="200655" cy="200655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98469C38-7E8C-4685-B2C3-8574CCD35B7E}"/>
              </a:ext>
            </a:extLst>
          </p:cNvPr>
          <p:cNvSpPr/>
          <p:nvPr/>
        </p:nvSpPr>
        <p:spPr>
          <a:xfrm>
            <a:off x="6403064" y="1852678"/>
            <a:ext cx="171450" cy="1714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85176750-4B03-483D-A1AB-72A9D92DC2DD}"/>
              </a:ext>
            </a:extLst>
          </p:cNvPr>
          <p:cNvSpPr/>
          <p:nvPr/>
        </p:nvSpPr>
        <p:spPr>
          <a:xfrm>
            <a:off x="7717357" y="3764376"/>
            <a:ext cx="171450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F55E55EA-C5D4-4C7F-9B3F-EB97EBB5099F}"/>
              </a:ext>
            </a:extLst>
          </p:cNvPr>
          <p:cNvSpPr/>
          <p:nvPr/>
        </p:nvSpPr>
        <p:spPr>
          <a:xfrm>
            <a:off x="7297453" y="4080085"/>
            <a:ext cx="257175" cy="257175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Isosceles Triangle 122">
            <a:extLst>
              <a:ext uri="{FF2B5EF4-FFF2-40B4-BE49-F238E27FC236}">
                <a16:creationId xmlns:a16="http://schemas.microsoft.com/office/drawing/2014/main" id="{13153858-6A0E-4781-92B8-AB621EEDDDAA}"/>
              </a:ext>
            </a:extLst>
          </p:cNvPr>
          <p:cNvSpPr/>
          <p:nvPr/>
        </p:nvSpPr>
        <p:spPr>
          <a:xfrm rot="21156644">
            <a:off x="7002699" y="4397085"/>
            <a:ext cx="171450" cy="17145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Plus Sign 123">
            <a:extLst>
              <a:ext uri="{FF2B5EF4-FFF2-40B4-BE49-F238E27FC236}">
                <a16:creationId xmlns:a16="http://schemas.microsoft.com/office/drawing/2014/main" id="{2CE23BA6-1936-42A8-84F3-70EDFB54F06E}"/>
              </a:ext>
            </a:extLst>
          </p:cNvPr>
          <p:cNvSpPr/>
          <p:nvPr/>
        </p:nvSpPr>
        <p:spPr>
          <a:xfrm rot="1281005">
            <a:off x="6313817" y="4696618"/>
            <a:ext cx="200655" cy="200655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535157F5-41CF-4913-BE17-6FDD4D0101A1}"/>
              </a:ext>
            </a:extLst>
          </p:cNvPr>
          <p:cNvSpPr/>
          <p:nvPr/>
        </p:nvSpPr>
        <p:spPr>
          <a:xfrm>
            <a:off x="6707166" y="4804325"/>
            <a:ext cx="171450" cy="1714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8B480224-8687-4560-B769-BE7D694E7708}"/>
              </a:ext>
            </a:extLst>
          </p:cNvPr>
          <p:cNvSpPr/>
          <p:nvPr/>
        </p:nvSpPr>
        <p:spPr>
          <a:xfrm rot="3861935">
            <a:off x="5367942" y="4644731"/>
            <a:ext cx="171450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0421F556-2445-4530-840B-7075B7286F05}"/>
              </a:ext>
            </a:extLst>
          </p:cNvPr>
          <p:cNvSpPr/>
          <p:nvPr/>
        </p:nvSpPr>
        <p:spPr>
          <a:xfrm rot="3861935">
            <a:off x="4840862" y="4538046"/>
            <a:ext cx="257175" cy="257175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Isosceles Triangle 127">
            <a:extLst>
              <a:ext uri="{FF2B5EF4-FFF2-40B4-BE49-F238E27FC236}">
                <a16:creationId xmlns:a16="http://schemas.microsoft.com/office/drawing/2014/main" id="{6B758BC6-132F-464D-855B-E07D25E35053}"/>
              </a:ext>
            </a:extLst>
          </p:cNvPr>
          <p:cNvSpPr/>
          <p:nvPr/>
        </p:nvSpPr>
        <p:spPr>
          <a:xfrm rot="3418579">
            <a:off x="4433052" y="4001177"/>
            <a:ext cx="171450" cy="17145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Plus Sign 128">
            <a:extLst>
              <a:ext uri="{FF2B5EF4-FFF2-40B4-BE49-F238E27FC236}">
                <a16:creationId xmlns:a16="http://schemas.microsoft.com/office/drawing/2014/main" id="{7465C619-A94E-4ED6-96C2-CB7A145C1674}"/>
              </a:ext>
            </a:extLst>
          </p:cNvPr>
          <p:cNvSpPr/>
          <p:nvPr/>
        </p:nvSpPr>
        <p:spPr>
          <a:xfrm rot="5142940">
            <a:off x="4590018" y="3602625"/>
            <a:ext cx="200655" cy="200655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8B889DF8-2E03-4981-B213-7EBB8AECAF43}"/>
              </a:ext>
            </a:extLst>
          </p:cNvPr>
          <p:cNvSpPr/>
          <p:nvPr/>
        </p:nvSpPr>
        <p:spPr>
          <a:xfrm rot="3861935">
            <a:off x="4769350" y="4137160"/>
            <a:ext cx="171450" cy="1714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YOUR CHANNEL NAME">
            <a:extLst>
              <a:ext uri="{FF2B5EF4-FFF2-40B4-BE49-F238E27FC236}">
                <a16:creationId xmlns:a16="http://schemas.microsoft.com/office/drawing/2014/main" id="{DEC81002-DCD0-4E74-A3F4-C9718EE55EFF}"/>
              </a:ext>
            </a:extLst>
          </p:cNvPr>
          <p:cNvSpPr txBox="1"/>
          <p:nvPr/>
        </p:nvSpPr>
        <p:spPr>
          <a:xfrm>
            <a:off x="4522749" y="3835733"/>
            <a:ext cx="3146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Bebas Neue Bold" panose="020B0606020202050201" pitchFamily="34" charset="0"/>
              </a:rPr>
              <a:t>YOUR CHANNEL NAME</a:t>
            </a:r>
          </a:p>
        </p:txBody>
      </p:sp>
      <p:sp>
        <p:nvSpPr>
          <p:cNvPr id="131" name="YOUR TAGLINE HERE">
            <a:extLst>
              <a:ext uri="{FF2B5EF4-FFF2-40B4-BE49-F238E27FC236}">
                <a16:creationId xmlns:a16="http://schemas.microsoft.com/office/drawing/2014/main" id="{3DB4F76E-A4F9-4F40-8170-39F77681339C}"/>
              </a:ext>
            </a:extLst>
          </p:cNvPr>
          <p:cNvSpPr txBox="1"/>
          <p:nvPr/>
        </p:nvSpPr>
        <p:spPr>
          <a:xfrm>
            <a:off x="4488156" y="4248764"/>
            <a:ext cx="3215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600" dirty="0">
                <a:solidFill>
                  <a:schemeClr val="bg1"/>
                </a:solidFill>
                <a:latin typeface="Bebas Neue Light" panose="00000500000000000000" pitchFamily="50" charset="0"/>
              </a:rPr>
              <a:t>YOUR TAGLINE HERE</a:t>
            </a:r>
          </a:p>
        </p:txBody>
      </p:sp>
      <p:pic>
        <p:nvPicPr>
          <p:cNvPr id="53" name="Music">
            <a:hlinkClick r:id="" action="ppaction://media"/>
            <a:extLst>
              <a:ext uri="{FF2B5EF4-FFF2-40B4-BE49-F238E27FC236}">
                <a16:creationId xmlns:a16="http://schemas.microsoft.com/office/drawing/2014/main" id="{5D9EF9C5-46C7-41C1-99DF-157E81A46009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3051175" y="-1882775"/>
            <a:ext cx="609600" cy="609600"/>
          </a:xfrm>
          <a:prstGeom prst="rect">
            <a:avLst/>
          </a:prstGeom>
        </p:spPr>
      </p:pic>
      <p:pic>
        <p:nvPicPr>
          <p:cNvPr id="55" name="sfx">
            <a:hlinkClick r:id="" action="ppaction://media"/>
            <a:extLst>
              <a:ext uri="{FF2B5EF4-FFF2-40B4-BE49-F238E27FC236}">
                <a16:creationId xmlns:a16="http://schemas.microsoft.com/office/drawing/2014/main" id="{7241F53C-2F7B-4AD8-B30B-8B2EE3A232F6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847427" y="-1702971"/>
            <a:ext cx="609600" cy="609600"/>
          </a:xfrm>
          <a:prstGeom prst="rect">
            <a:avLst/>
          </a:prstGeom>
        </p:spPr>
      </p:pic>
      <p:pic>
        <p:nvPicPr>
          <p:cNvPr id="58" name="sfx">
            <a:hlinkClick r:id="" action="ppaction://media"/>
            <a:extLst>
              <a:ext uri="{FF2B5EF4-FFF2-40B4-BE49-F238E27FC236}">
                <a16:creationId xmlns:a16="http://schemas.microsoft.com/office/drawing/2014/main" id="{AAAB7DB6-00B3-4484-A57C-1D078C096103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844290" y="-1732615"/>
            <a:ext cx="609600" cy="609600"/>
          </a:xfrm>
          <a:prstGeom prst="rect">
            <a:avLst/>
          </a:prstGeom>
        </p:spPr>
      </p:pic>
      <p:pic>
        <p:nvPicPr>
          <p:cNvPr id="59" name="Sfx">
            <a:hlinkClick r:id="" action="ppaction://media"/>
            <a:extLst>
              <a:ext uri="{FF2B5EF4-FFF2-40B4-BE49-F238E27FC236}">
                <a16:creationId xmlns:a16="http://schemas.microsoft.com/office/drawing/2014/main" id="{C5E3FD88-7E45-4355-B11C-9E0CA3B8062C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6792891" y="-17818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796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33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3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2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552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552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" presetID="17" presetClass="exit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3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nodeType="withEffect">
                                  <p:stCondLst>
                                    <p:cond delay="212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1" fill="hold" nodeType="withEffect">
                                  <p:stCondLst>
                                    <p:cond delay="238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" fill="hold" nodeType="withEffect">
                                  <p:stCondLst>
                                    <p:cond delay="238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247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273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273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273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273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273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6" presetClass="emph" presetSubtype="0" accel="20000" decel="80000" fill="hold" grpId="1" nodeType="withEffect">
                                  <p:stCondLst>
                                    <p:cond delay="2860"/>
                                  </p:stCondLst>
                                  <p:childTnLst>
                                    <p:animScale>
                                      <p:cBhvr>
                                        <p:cTn id="57" dur="250" fill="hold"/>
                                        <p:tgtEl>
                                          <p:spTgt spid="1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accel="20000" decel="80000" fill="hold" grpId="2" nodeType="withEffect">
                                  <p:stCondLst>
                                    <p:cond delay="3120"/>
                                  </p:stCondLst>
                                  <p:childTnLst>
                                    <p:animScale>
                                      <p:cBhvr>
                                        <p:cTn id="59" dur="250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Abs val="6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mediacall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4" presetID="6" presetClass="emph" presetSubtype="0" accel="20000" decel="80000" fill="hold" grpId="3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65" dur="250" fill="hold"/>
                                        <p:tgtEl>
                                          <p:spTgt spid="1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xit" presetSubtype="4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42" presetClass="path" presetSubtype="0" accel="20000" decel="8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75E-6 -4.81481E-6 L 3.75E-6 -0.02083 " pathEditMode="relative" rAng="0" ptsTypes="AA">
                                      <p:cBhvr>
                                        <p:cTn id="73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42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6" presetClass="emph" presetSubtype="0" accel="20000" decel="80000" fill="hold" grpId="4" nodeType="withEffect">
                                  <p:stCondLst>
                                    <p:cond delay="4260"/>
                                  </p:stCondLst>
                                  <p:childTnLst>
                                    <p:animScale>
                                      <p:cBhvr>
                                        <p:cTn id="75" dur="2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1" presetClass="mediacall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888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xit" presetSubtype="8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42" presetClass="path" presetSubtype="0" accel="20000" decel="8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8.33333E-7 -4.44444E-6 L 0.00534 -0.0125 " pathEditMode="relative" rAng="0" ptsTypes="AA">
                                      <p:cBhvr>
                                        <p:cTn id="85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-625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xit" presetSubtype="8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2" presetClass="path" presetSubtype="0" accel="20000" decel="8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91667E-6 7.40741E-7 L 0.00885 0.00023 " pathEditMode="relative" rAng="0" ptsTypes="AA">
                                      <p:cBhvr>
                                        <p:cTn id="93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3" y="0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xit" presetSubtype="8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42" presetClass="path" presetSubtype="0" accel="20000" decel="8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4.79167E-6 -4.07407E-6 L 0.00678 0.00787 " pathEditMode="relative" rAng="0" ptsTypes="AA">
                                      <p:cBhvr>
                                        <p:cTn id="101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" y="394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xit" presetSubtype="1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6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42" presetClass="path" presetSubtype="0" accel="20000" decel="8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4.58333E-6 -1.85185E-6 L 4.58333E-6 0.01736 " pathEditMode="relative" rAng="0" ptsTypes="AA">
                                      <p:cBhvr>
                                        <p:cTn id="109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56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xit" presetSubtype="2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14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42" presetClass="path" presetSubtype="0" accel="20000" decel="8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1.45833E-6 3.7037E-7 L -0.00469 0.01111 " pathEditMode="relative" rAng="0" ptsTypes="AA">
                                      <p:cBhvr>
                                        <p:cTn id="117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" y="556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xit" presetSubtype="2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2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42" presetClass="path" presetSubtype="0" accel="20000" decel="8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5E-6 2.22222E-6 L -0.00846 -0.00023 " pathEditMode="relative" rAng="0" ptsTypes="AA">
                                      <p:cBhvr>
                                        <p:cTn id="125" dur="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" y="-23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xit" presetSubtype="2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3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42" presetClass="path" presetSubtype="0" accel="20000" decel="8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1.45833E-6 0 L -0.0082 -0.0088 " pathEditMode="relative" rAng="0" ptsTypes="AA">
                                      <p:cBhvr>
                                        <p:cTn id="133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-440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6" presetClass="emph" presetSubtype="0" accel="20000" decel="80000" fill="hold" nodeType="withEffect">
                                  <p:stCondLst>
                                    <p:cond delay="4410"/>
                                  </p:stCondLst>
                                  <p:childTnLst>
                                    <p:animScale>
                                      <p:cBhvr>
                                        <p:cTn id="135" dur="500" fill="hold"/>
                                        <p:tgtEl>
                                          <p:spTgt spid="24"/>
                                        </p:tgtEl>
                                      </p:cBhvr>
                                      <p:by x="12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6" presetID="6" presetClass="emph" presetSubtype="0" accel="20000" decel="80000" fill="hold" nodeType="withEffect">
                                  <p:stCondLst>
                                    <p:cond delay="4920"/>
                                  </p:stCondLst>
                                  <p:childTnLst>
                                    <p:animScale>
                                      <p:cBhvr>
                                        <p:cTn id="137" dur="250" fill="hold"/>
                                        <p:tgtEl>
                                          <p:spTgt spid="24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1" presetClass="mediacall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9" dur="1104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grpId="5" nodeType="withEffect">
                                  <p:stCondLst>
                                    <p:cond delay="492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1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grpId="1" nodeType="withEffect">
                                  <p:stCondLst>
                                    <p:cond delay="492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4" dur="1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3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xit" presetSubtype="8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8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42" presetClass="path" presetSubtype="0" accel="20000" decel="8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1.04167E-6 7.40741E-7 L 0.04102 7.40741E-7 " pathEditMode="relative" rAng="0" ptsTypes="AA">
                                      <p:cBhvr>
                                        <p:cTn id="161" dur="4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0"/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6" presetClass="emph" presetSubtype="0" accel="20000" decel="8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Scale>
                                      <p:cBhvr>
                                        <p:cTn id="163" dur="250" fill="hold"/>
                                        <p:tgtEl>
                                          <p:spTgt spid="8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6" presetClass="emph" presetSubtype="0" accel="20000" decel="80000" fill="hold" nodeType="withEffect">
                                  <p:stCondLst>
                                    <p:cond delay="5560"/>
                                  </p:stCondLst>
                                  <p:childTnLst>
                                    <p:animScale>
                                      <p:cBhvr>
                                        <p:cTn id="165" dur="250" fill="hold"/>
                                        <p:tgtEl>
                                          <p:spTgt spid="8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64" presetClass="path" presetSubtype="0" accel="10000" decel="90000" fill="hold" nodeType="withEffect">
                                  <p:stCondLst>
                                    <p:cond delay="5820"/>
                                  </p:stCondLst>
                                  <p:childTnLst>
                                    <p:animMotion origin="layout" path="M 0 0 L 0 -0.1 " pathEditMode="relative" rAng="0" ptsTypes="AA">
                                      <p:cBhvr>
                                        <p:cTn id="16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00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grpId="0" nodeType="withEffect">
                                  <p:stCondLst>
                                    <p:cond delay="582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-2.08333E-7 1.11111E-6 L -0.00365 -0.04699 " pathEditMode="relative" rAng="0" ptsTypes="AA">
                                      <p:cBhvr>
                                        <p:cTn id="18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-2361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2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23" presetClass="entr" presetSubtype="16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23" presetClass="entr" presetSubtype="16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23" presetClass="entr" presetSubtype="16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23" presetClass="entr" presetSubtype="16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23" presetClass="entr" presetSubtype="16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2" presetClass="exit" presetSubtype="8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4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42" presetClass="path" presetSubtype="0" accel="20000" decel="8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6.25E-7 3.33333E-6 L 0.0276 -0.05348 " pathEditMode="relative" rAng="0" ptsTypes="AA">
                                      <p:cBhvr>
                                        <p:cTn id="217" dur="4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" y="-2685"/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2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2" presetClass="exit" presetSubtype="4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42" presetClass="path" presetSubtype="0" accel="20000" decel="8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8.33333E-7 3.33333E-6 L -0.00052 -0.07037 " pathEditMode="relative" rAng="0" ptsTypes="AA">
                                      <p:cBhvr>
                                        <p:cTn id="225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3519"/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22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8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xit" presetSubtype="2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30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42" presetClass="path" presetSubtype="0" accel="20000" decel="8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33333E-6 L -0.02395 -0.04398 " pathEditMode="relative" rAng="0" ptsTypes="AA">
                                      <p:cBhvr>
                                        <p:cTn id="233" dur="4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8" y="-2199"/>
                                    </p:animMotion>
                                  </p:childTnLst>
                                </p:cTn>
                              </p:par>
                              <p:par>
                                <p:cTn id="234" presetID="22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6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22" presetClass="exit" presetSubtype="2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38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42" presetClass="path" presetSubtype="0" accel="20000" decel="8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3.33333E-6 1.48148E-6 L -0.03985 -0.00301 " pathEditMode="relative" rAng="0" ptsTypes="AA">
                                      <p:cBhvr>
                                        <p:cTn id="241" dur="4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2" y="-162"/>
                                    </p:animMotion>
                                  </p:childTnLst>
                                </p:cTn>
                              </p:par>
                              <p:par>
                                <p:cTn id="242" presetID="22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4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22" presetClass="exit" presetSubtype="2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46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42" presetClass="path" presetSubtype="0" accel="20000" decel="8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-3.7037E-6 L -0.03203 0.05695 " pathEditMode="relative" rAng="0" ptsTypes="AA">
                                      <p:cBhvr>
                                        <p:cTn id="249" dur="4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2" y="2847"/>
                                    </p:animMotion>
                                  </p:childTnLst>
                                </p:cTn>
                              </p:par>
                              <p:par>
                                <p:cTn id="250" presetID="22" presetClass="entr" presetSubtype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2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22" presetClass="exit" presetSubtype="1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54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42" presetClass="path" presetSubtype="0" accel="20000" decel="8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8.33333E-7 3.33333E-6 L -0.00052 0.08055 " pathEditMode="relative" rAng="0" ptsTypes="AA">
                                      <p:cBhvr>
                                        <p:cTn id="257" dur="4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4028"/>
                                    </p:animMotion>
                                  </p:childTnLst>
                                </p:cTn>
                              </p:par>
                              <p:par>
                                <p:cTn id="258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22" presetClass="exit" presetSubtype="8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62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42" presetClass="path" presetSubtype="0" accel="20000" decel="8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8.33333E-7 3.33333E-6 L 0.02747 0.04143 " pathEditMode="relative" rAng="0" ptsTypes="AA">
                                      <p:cBhvr>
                                        <p:cTn id="265" dur="4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7" y="2060"/>
                                    </p:animMotion>
                                  </p:childTnLst>
                                </p:cTn>
                              </p:par>
                              <p:par>
                                <p:cTn id="266" presetID="6" presetClass="entr" presetSubtype="3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6" presetClass="exit" presetSubtype="32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7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42" presetClass="path" presetSubtype="0" accel="50000" decel="5000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5E-6 -1.11111E-6 L -0.01406 -0.04398 " pathEditMode="relative" rAng="0" ptsTypes="AA">
                                      <p:cBhvr>
                                        <p:cTn id="2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3" y="-2199"/>
                                    </p:animMotion>
                                  </p:childTnLst>
                                </p:cTn>
                              </p:par>
                              <p:par>
                                <p:cTn id="274" presetID="6" presetClass="entr" presetSubtype="3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6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6" presetClass="exit" presetSubtype="32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78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42" presetClass="path" presetSubtype="0" accel="50000" decel="5000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2.91667E-6 -4.44444E-6 L -0.03203 -0.02546 " pathEditMode="relative" rAng="0" ptsTypes="AA">
                                      <p:cBhvr>
                                        <p:cTn id="28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2" y="-1273"/>
                                    </p:animMotion>
                                  </p:childTnLst>
                                </p:cTn>
                              </p:par>
                              <p:par>
                                <p:cTn id="282" presetID="6" presetClass="entr" presetSubtype="3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6" presetClass="exit" presetSubtype="32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86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42" presetClass="path" presetSubtype="0" accel="50000" decel="5000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5.55112E-17 4.07407E-6 L -0.0319 0.0125 " pathEditMode="relative" rAng="0" ptsTypes="AA">
                                      <p:cBhvr>
                                        <p:cTn id="28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2" y="625"/>
                                    </p:animMotion>
                                  </p:childTnLst>
                                </p:cTn>
                              </p:par>
                              <p:par>
                                <p:cTn id="290" presetID="6" presetClass="entr" presetSubtype="3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2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6" presetClass="exit" presetSubtype="32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94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42" presetClass="path" presetSubtype="0" accel="50000" decel="5000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5E-6 -2.59259E-6 L -0.01328 0.05695 " pathEditMode="relative" rAng="0" ptsTypes="AA">
                                      <p:cBhvr>
                                        <p:cTn id="29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" y="2847"/>
                                    </p:animMotion>
                                  </p:childTnLst>
                                </p:cTn>
                              </p:par>
                              <p:par>
                                <p:cTn id="298" presetID="6" presetClass="entr" presetSubtype="3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0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6" presetClass="exit" presetSubtype="32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2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42" presetClass="path" presetSubtype="0" accel="50000" decel="5000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2.91667E-6 2.22222E-6 L 4.58333E-6 -3.33333E-6 " pathEditMode="relative" rAng="0" ptsTypes="AA">
                                      <p:cBhvr>
                                        <p:cTn id="30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3" y="-2222"/>
                                    </p:animMotion>
                                  </p:childTnLst>
                                </p:cTn>
                              </p:par>
                              <p:par>
                                <p:cTn id="306" presetID="6" presetClass="entr" presetSubtype="3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8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6" presetClass="exit" presetSubtype="32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10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42" presetClass="path" presetSubtype="0" accel="50000" decel="5000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2.08333E-6 -4.44444E-6 L 0.03802 -0.0206 " pathEditMode="relative" rAng="0" ptsTypes="AA">
                                      <p:cBhvr>
                                        <p:cTn id="3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1" y="-1042"/>
                                    </p:animMotion>
                                  </p:childTnLst>
                                </p:cTn>
                              </p:par>
                              <p:par>
                                <p:cTn id="314" presetID="6" presetClass="entr" presetSubtype="3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6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6" presetClass="exit" presetSubtype="32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1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42" presetClass="path" presetSubtype="0" accel="50000" decel="5000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4.79167E-6 2.22222E-6 L 0.04532 0.02778 " pathEditMode="relative" rAng="0" ptsTypes="AA">
                                      <p:cBhvr>
                                        <p:cTn id="32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6" y="1389"/>
                                    </p:animMotion>
                                  </p:childTnLst>
                                </p:cTn>
                              </p:par>
                              <p:par>
                                <p:cTn id="322" presetID="6" presetClass="entr" presetSubtype="3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6" presetClass="exit" presetSubtype="32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2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42" presetClass="path" presetSubtype="0" accel="50000" decel="5000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1.875E-6 -2.59259E-6 L 0.01367 0.05695 " pathEditMode="relative" rAng="0" ptsTypes="AA">
                                      <p:cBhvr>
                                        <p:cTn id="3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" y="2847"/>
                                    </p:animMotion>
                                  </p:childTnLst>
                                </p:cTn>
                              </p:par>
                              <p:par>
                                <p:cTn id="330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" presetID="1" presetClass="mediacall" presetSubtype="0" fill="hold" nodeType="withEffect">
                                  <p:stCondLst>
                                    <p:cond delay="556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4" dur="1200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35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-3.54167E-6 1.11111E-6 L -0.01966 -0.04491 " pathEditMode="relative" rAng="0" ptsTypes="AA">
                                      <p:cBhvr>
                                        <p:cTn id="33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0" y="-2245"/>
                                    </p:animMotion>
                                  </p:childTnLst>
                                </p:cTn>
                              </p:par>
                              <p:par>
                                <p:cTn id="340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2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4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1.66667E-6 3.33333E-6 L -0.02552 -0.03403 " pathEditMode="relative" rAng="0" ptsTypes="AA">
                                      <p:cBhvr>
                                        <p:cTn id="34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6" y="-1713"/>
                                    </p:animMotion>
                                  </p:childTnLst>
                                </p:cTn>
                              </p:par>
                              <p:par>
                                <p:cTn id="348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0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1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52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4.375E-6 -2.96296E-6 L -0.02383 -0.03032 " pathEditMode="relative" rAng="0" ptsTypes="AA">
                                      <p:cBhvr>
                                        <p:cTn id="35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8" y="-1528"/>
                                    </p:animMotion>
                                  </p:childTnLst>
                                </p:cTn>
                              </p:par>
                              <p:par>
                                <p:cTn id="356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8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0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-3.125E-6 -1.48148E-6 L -0.02135 -0.03796 " pathEditMode="relative" rAng="0" ptsTypes="AA">
                                      <p:cBhvr>
                                        <p:cTn id="36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8" y="-1898"/>
                                    </p:animMotion>
                                  </p:childTnLst>
                                </p:cTn>
                              </p:par>
                              <p:par>
                                <p:cTn id="364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6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8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1.45833E-6 -4.44444E-6 L 0.03841 0.00232 " pathEditMode="relative" rAng="0" ptsTypes="AA">
                                      <p:cBhvr>
                                        <p:cTn id="37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4" y="116"/>
                                    </p:animMotion>
                                  </p:childTnLst>
                                </p:cTn>
                              </p:par>
                              <p:par>
                                <p:cTn id="372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4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76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-4.16667E-7 -2.22222E-6 L 0.03177 -0.01666 " pathEditMode="relative" rAng="0" ptsTypes="AA">
                                      <p:cBhvr>
                                        <p:cTn id="37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833"/>
                                    </p:animMotion>
                                  </p:childTnLst>
                                </p:cTn>
                              </p:par>
                              <p:par>
                                <p:cTn id="380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2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84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-2.70833E-6 3.7037E-6 L 0.02201 -0.04491 " pathEditMode="relative" rAng="0" ptsTypes="AA">
                                      <p:cBhvr>
                                        <p:cTn id="3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4" y="-2245"/>
                                    </p:animMotion>
                                  </p:childTnLst>
                                </p:cTn>
                              </p:par>
                              <p:par>
                                <p:cTn id="388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0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92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5E-6 -1.48148E-6 L 0.02136 -0.03842 " pathEditMode="relative" rAng="0" ptsTypes="AA">
                                      <p:cBhvr>
                                        <p:cTn id="39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8" y="-1921"/>
                                    </p:animMotion>
                                  </p:childTnLst>
                                </p:cTn>
                              </p:par>
                              <p:par>
                                <p:cTn id="396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8" dur="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9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00" dur="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-1.45833E-6 1.11111E-6 L 0.01406 -0.04514 " pathEditMode="relative" rAng="0" ptsTypes="AA">
                                      <p:cBhvr>
                                        <p:cTn id="40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3" y="-2269"/>
                                    </p:animMotion>
                                  </p:childTnLst>
                                </p:cTn>
                              </p:par>
                              <p:par>
                                <p:cTn id="404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6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08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-3.95833E-6 -2.59259E-6 L 0.028 0.03357 " pathEditMode="relative" rAng="0" ptsTypes="AA">
                                      <p:cBhvr>
                                        <p:cTn id="41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1667"/>
                                    </p:animMotion>
                                  </p:childTnLst>
                                </p:cTn>
                              </p:par>
                              <p:par>
                                <p:cTn id="412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14" dur="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5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16" dur="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8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-4.58333E-6 2.59259E-6 L 0.02318 0.04884 " pathEditMode="relative" rAng="0" ptsTypes="AA">
                                      <p:cBhvr>
                                        <p:cTn id="41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9" y="2431"/>
                                    </p:animMotion>
                                  </p:childTnLst>
                                </p:cTn>
                              </p:par>
                              <p:par>
                                <p:cTn id="420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2" dur="2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3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4" dur="2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6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-2.08333E-7 -3.7037E-6 L 0.01875 0.04676 " pathEditMode="relative" rAng="0" ptsTypes="AA">
                                      <p:cBhvr>
                                        <p:cTn id="42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8" y="2338"/>
                                    </p:animMotion>
                                  </p:childTnLst>
                                </p:cTn>
                              </p:par>
                              <p:par>
                                <p:cTn id="428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0" dur="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32" dur="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4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-1.66667E-6 4.44444E-6 L 0.00013 0.04699 " pathEditMode="relative" rAng="0" ptsTypes="AA">
                                      <p:cBhvr>
                                        <p:cTn id="43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38"/>
                                    </p:animMotion>
                                  </p:childTnLst>
                                </p:cTn>
                              </p:par>
                              <p:par>
                                <p:cTn id="436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8" dur="2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9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40" dur="2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-1.45833E-6 -2.96296E-6 L 0.01641 0.04514 " pathEditMode="relative" rAng="0" ptsTypes="AA">
                                      <p:cBhvr>
                                        <p:cTn id="44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" y="2245"/>
                                    </p:animMotion>
                                  </p:childTnLst>
                                </p:cTn>
                              </p:par>
                              <p:par>
                                <p:cTn id="444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46" dur="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7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48" dur="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0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4.375E-6 -4.81481E-6 L -0.00951 0.05834 " pathEditMode="relative" rAng="0" ptsTypes="AA">
                                      <p:cBhvr>
                                        <p:cTn id="45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2917"/>
                                    </p:animMotion>
                                  </p:childTnLst>
                                </p:cTn>
                              </p:par>
                              <p:par>
                                <p:cTn id="452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4" dur="2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56" dur="2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-2.08333E-6 4.44444E-6 L -0.03528 0.03912 " pathEditMode="relative" rAng="0" ptsTypes="AA">
                                      <p:cBhvr>
                                        <p:cTn id="45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1" y="1944"/>
                                    </p:animMotion>
                                  </p:childTnLst>
                                </p:cTn>
                              </p:par>
                              <p:par>
                                <p:cTn id="460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62" dur="2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3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64" dur="2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6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-2.91667E-6 -3.33333E-6 L -0.02565 0.00926 " pathEditMode="relative" rAng="0" ptsTypes="AA">
                                      <p:cBhvr>
                                        <p:cTn id="46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9" y="463"/>
                                    </p:animMotion>
                                  </p:childTnLst>
                                </p:cTn>
                              </p:par>
                              <p:par>
                                <p:cTn id="468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0" dur="2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1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72" dur="2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4.58333E-6 -4.81481E-6 L -0.02956 0.00487 " pathEditMode="relative" rAng="0" ptsTypes="AA">
                                      <p:cBhvr>
                                        <p:cTn id="47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4" y="231"/>
                                    </p:animMotion>
                                  </p:childTnLst>
                                </p:cTn>
                              </p:par>
                              <p:par>
                                <p:cTn id="476" presetID="6" presetClass="entr" presetSubtype="32" fill="hold" grpId="0" nodeType="withEffect">
                                  <p:stCondLst>
                                    <p:cond delay="556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8" dur="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6" presetClass="exit" presetSubtype="32" fill="hold" grpId="1" nodeType="withEffect">
                                  <p:stCondLst>
                                    <p:cond delay="576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0" dur="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42" presetClass="path" presetSubtype="0" accel="50000" decel="50000" fill="hold" grpId="2" nodeType="withEffect">
                                  <p:stCondLst>
                                    <p:cond delay="5560"/>
                                  </p:stCondLst>
                                  <p:childTnLst>
                                    <p:animMotion origin="layout" path="M 2.91667E-6 -7.40741E-7 L -0.02591 0.01945 " pathEditMode="relative" rAng="0" ptsTypes="AA">
                                      <p:cBhvr>
                                        <p:cTn id="48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2" y="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4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vol="100000">
                <p:cTn id="48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 vol="43939">
                <p:cTn id="48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  <p:audio>
              <p:cMediaNode vol="80000">
                <p:cTn id="48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"/>
                </p:tgtEl>
              </p:cMediaNode>
            </p:audio>
            <p:audio>
              <p:cMediaNode vol="80000">
                <p:cTn id="4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"/>
                </p:tgtEl>
              </p:cMediaNode>
            </p:audio>
            <p:audio>
              <p:cMediaNode vol="80000">
                <p:cTn id="4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audio>
          </p:childTnLst>
        </p:cTn>
      </p:par>
    </p:tnLst>
    <p:bldLst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14" grpId="0"/>
      <p:bldP spid="14" grpId="1"/>
      <p:bldP spid="17" grpId="0" animBg="1"/>
      <p:bldP spid="17" grpId="1" animBg="1"/>
      <p:bldP spid="17" grpId="2" animBg="1"/>
      <p:bldP spid="17" grpId="3" animBg="1"/>
      <p:bldP spid="17" grpId="4" animBg="1"/>
      <p:bldP spid="17" grpId="5" animBg="1"/>
      <p:bldP spid="89" grpId="0" animBg="1"/>
      <p:bldP spid="51" grpId="0" animBg="1"/>
      <p:bldP spid="51" grpId="1" animBg="1"/>
      <p:bldP spid="51" grpId="2" animBg="1"/>
      <p:bldP spid="76" grpId="0" animBg="1"/>
      <p:bldP spid="76" grpId="1" animBg="1"/>
      <p:bldP spid="76" grpId="2" animBg="1"/>
      <p:bldP spid="77" grpId="0" animBg="1"/>
      <p:bldP spid="77" grpId="1" animBg="1"/>
      <p:bldP spid="77" grpId="2" animBg="1"/>
      <p:bldP spid="78" grpId="0" animBg="1"/>
      <p:bldP spid="78" grpId="1" animBg="1"/>
      <p:bldP spid="78" grpId="2" animBg="1"/>
      <p:bldP spid="79" grpId="0" animBg="1"/>
      <p:bldP spid="79" grpId="1" animBg="1"/>
      <p:bldP spid="79" grpId="2" animBg="1"/>
      <p:bldP spid="80" grpId="0" animBg="1"/>
      <p:bldP spid="80" grpId="1" animBg="1"/>
      <p:bldP spid="80" grpId="2" animBg="1"/>
      <p:bldP spid="87" grpId="0" animBg="1"/>
      <p:bldP spid="87" grpId="1" animBg="1"/>
      <p:bldP spid="87" grpId="2" animBg="1"/>
      <p:bldP spid="90" grpId="0" animBg="1"/>
      <p:bldP spid="90" grpId="1" animBg="1"/>
      <p:bldP spid="90" grpId="2" animBg="1"/>
      <p:bldP spid="91" grpId="0" animBg="1"/>
      <p:bldP spid="91" grpId="1" animBg="1"/>
      <p:bldP spid="91" grpId="2" animBg="1"/>
      <p:bldP spid="92" grpId="0" animBg="1"/>
      <p:bldP spid="92" grpId="1" animBg="1"/>
      <p:bldP spid="92" grpId="2" animBg="1"/>
      <p:bldP spid="93" grpId="0" animBg="1"/>
      <p:bldP spid="93" grpId="1" animBg="1"/>
      <p:bldP spid="93" grpId="2" animBg="1"/>
      <p:bldP spid="94" grpId="0" animBg="1"/>
      <p:bldP spid="94" grpId="1" animBg="1"/>
      <p:bldP spid="94" grpId="2" animBg="1"/>
      <p:bldP spid="108" grpId="0" animBg="1"/>
      <p:bldP spid="108" grpId="1" animBg="1"/>
      <p:bldP spid="108" grpId="2" animBg="1"/>
      <p:bldP spid="111" grpId="0" animBg="1"/>
      <p:bldP spid="111" grpId="1" animBg="1"/>
      <p:bldP spid="111" grpId="2" animBg="1"/>
      <p:bldP spid="112" grpId="0" animBg="1"/>
      <p:bldP spid="112" grpId="1" animBg="1"/>
      <p:bldP spid="112" grpId="2" animBg="1"/>
      <p:bldP spid="114" grpId="0" animBg="1"/>
      <p:bldP spid="114" grpId="1" animBg="1"/>
      <p:bldP spid="114" grpId="2" animBg="1"/>
      <p:bldP spid="115" grpId="0" animBg="1"/>
      <p:bldP spid="115" grpId="1" animBg="1"/>
      <p:bldP spid="115" grpId="2" animBg="1"/>
      <p:bldP spid="120" grpId="0" animBg="1"/>
      <p:bldP spid="120" grpId="1" animBg="1"/>
      <p:bldP spid="120" grpId="2" animBg="1"/>
      <p:bldP spid="121" grpId="0" animBg="1"/>
      <p:bldP spid="121" grpId="1" animBg="1"/>
      <p:bldP spid="121" grpId="2" animBg="1"/>
      <p:bldP spid="122" grpId="0" animBg="1"/>
      <p:bldP spid="122" grpId="1" animBg="1"/>
      <p:bldP spid="122" grpId="2" animBg="1"/>
      <p:bldP spid="123" grpId="0" animBg="1"/>
      <p:bldP spid="123" grpId="1" animBg="1"/>
      <p:bldP spid="123" grpId="2" animBg="1"/>
      <p:bldP spid="124" grpId="0" animBg="1"/>
      <p:bldP spid="124" grpId="1" animBg="1"/>
      <p:bldP spid="124" grpId="2" animBg="1"/>
      <p:bldP spid="125" grpId="0" animBg="1"/>
      <p:bldP spid="125" grpId="1" animBg="1"/>
      <p:bldP spid="125" grpId="2" animBg="1"/>
      <p:bldP spid="126" grpId="0" animBg="1"/>
      <p:bldP spid="126" grpId="1" animBg="1"/>
      <p:bldP spid="126" grpId="2" animBg="1"/>
      <p:bldP spid="127" grpId="0" animBg="1"/>
      <p:bldP spid="127" grpId="1" animBg="1"/>
      <p:bldP spid="127" grpId="2" animBg="1"/>
      <p:bldP spid="128" grpId="0" animBg="1"/>
      <p:bldP spid="128" grpId="1" animBg="1"/>
      <p:bldP spid="128" grpId="2" animBg="1"/>
      <p:bldP spid="129" grpId="0" animBg="1"/>
      <p:bldP spid="129" grpId="1" animBg="1"/>
      <p:bldP spid="129" grpId="2" animBg="1"/>
      <p:bldP spid="130" grpId="0" animBg="1"/>
      <p:bldP spid="130" grpId="1" animBg="1"/>
      <p:bldP spid="130" grpId="2" animBg="1"/>
      <p:bldP spid="52" grpId="0"/>
      <p:bldP spid="1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6704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11</Words>
  <Application>Microsoft Office PowerPoint</Application>
  <PresentationFormat>Widescreen</PresentationFormat>
  <Paragraphs>3</Paragraphs>
  <Slides>2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Bebas Neue Bold</vt:lpstr>
      <vt:lpstr>Bebas Neue Light</vt:lpstr>
      <vt:lpstr>Calibri</vt:lpstr>
      <vt:lpstr>Calibri Light</vt:lpstr>
      <vt:lpstr>Roboto Thin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GAMER</cp:lastModifiedBy>
  <cp:revision>16</cp:revision>
  <dcterms:created xsi:type="dcterms:W3CDTF">2020-10-09T06:25:15Z</dcterms:created>
  <dcterms:modified xsi:type="dcterms:W3CDTF">2020-10-09T08:11:13Z</dcterms:modified>
</cp:coreProperties>
</file>