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4"/>
  </p:notesMasterIdLst>
  <p:handoutMasterIdLst>
    <p:handoutMasterId r:id="rId25"/>
  </p:handoutMasterIdLst>
  <p:sldIdLst>
    <p:sldId id="256" r:id="rId2"/>
    <p:sldId id="288" r:id="rId3"/>
    <p:sldId id="286" r:id="rId4"/>
    <p:sldId id="298" r:id="rId5"/>
    <p:sldId id="287" r:id="rId6"/>
    <p:sldId id="289" r:id="rId7"/>
    <p:sldId id="290" r:id="rId8"/>
    <p:sldId id="291" r:id="rId9"/>
    <p:sldId id="292" r:id="rId10"/>
    <p:sldId id="293" r:id="rId11"/>
    <p:sldId id="294" r:id="rId12"/>
    <p:sldId id="295" r:id="rId13"/>
    <p:sldId id="296" r:id="rId14"/>
    <p:sldId id="302" r:id="rId15"/>
    <p:sldId id="264" r:id="rId16"/>
    <p:sldId id="272" r:id="rId17"/>
    <p:sldId id="273" r:id="rId18"/>
    <p:sldId id="304" r:id="rId19"/>
    <p:sldId id="305" r:id="rId20"/>
    <p:sldId id="300" r:id="rId21"/>
    <p:sldId id="301" r:id="rId22"/>
    <p:sldId id="306" r:id="rId23"/>
  </p:sldIdLst>
  <p:sldSz cx="9144000" cy="6858000" type="screen4x3"/>
  <p:notesSz cx="6858000" cy="9144000"/>
  <p:defaultTextStyle>
    <a:defPPr>
      <a:defRPr lang="ar-SA"/>
    </a:defPPr>
    <a:lvl1pPr algn="r" rtl="1" fontAlgn="base">
      <a:spcBef>
        <a:spcPct val="0"/>
      </a:spcBef>
      <a:spcAft>
        <a:spcPct val="0"/>
      </a:spcAft>
      <a:defRPr kumimoji="1" sz="2000" kern="1200">
        <a:solidFill>
          <a:schemeClr val="tx1"/>
        </a:solidFill>
        <a:latin typeface="Monotype Corsiva" pitchFamily="66" charset="0"/>
        <a:ea typeface="+mn-ea"/>
        <a:cs typeface="Arial" charset="0"/>
      </a:defRPr>
    </a:lvl1pPr>
    <a:lvl2pPr marL="457200" algn="r" rtl="1" fontAlgn="base">
      <a:spcBef>
        <a:spcPct val="0"/>
      </a:spcBef>
      <a:spcAft>
        <a:spcPct val="0"/>
      </a:spcAft>
      <a:defRPr kumimoji="1" sz="2000" kern="1200">
        <a:solidFill>
          <a:schemeClr val="tx1"/>
        </a:solidFill>
        <a:latin typeface="Monotype Corsiva" pitchFamily="66" charset="0"/>
        <a:ea typeface="+mn-ea"/>
        <a:cs typeface="Arial" charset="0"/>
      </a:defRPr>
    </a:lvl2pPr>
    <a:lvl3pPr marL="914400" algn="r" rtl="1" fontAlgn="base">
      <a:spcBef>
        <a:spcPct val="0"/>
      </a:spcBef>
      <a:spcAft>
        <a:spcPct val="0"/>
      </a:spcAft>
      <a:defRPr kumimoji="1" sz="2000" kern="1200">
        <a:solidFill>
          <a:schemeClr val="tx1"/>
        </a:solidFill>
        <a:latin typeface="Monotype Corsiva" pitchFamily="66" charset="0"/>
        <a:ea typeface="+mn-ea"/>
        <a:cs typeface="Arial" charset="0"/>
      </a:defRPr>
    </a:lvl3pPr>
    <a:lvl4pPr marL="1371600" algn="r" rtl="1" fontAlgn="base">
      <a:spcBef>
        <a:spcPct val="0"/>
      </a:spcBef>
      <a:spcAft>
        <a:spcPct val="0"/>
      </a:spcAft>
      <a:defRPr kumimoji="1" sz="2000" kern="1200">
        <a:solidFill>
          <a:schemeClr val="tx1"/>
        </a:solidFill>
        <a:latin typeface="Monotype Corsiva" pitchFamily="66" charset="0"/>
        <a:ea typeface="+mn-ea"/>
        <a:cs typeface="Arial" charset="0"/>
      </a:defRPr>
    </a:lvl4pPr>
    <a:lvl5pPr marL="1828800" algn="r" rtl="1" fontAlgn="base">
      <a:spcBef>
        <a:spcPct val="0"/>
      </a:spcBef>
      <a:spcAft>
        <a:spcPct val="0"/>
      </a:spcAft>
      <a:defRPr kumimoji="1" sz="2000" kern="1200">
        <a:solidFill>
          <a:schemeClr val="tx1"/>
        </a:solidFill>
        <a:latin typeface="Monotype Corsiva" pitchFamily="66" charset="0"/>
        <a:ea typeface="+mn-ea"/>
        <a:cs typeface="Arial" charset="0"/>
      </a:defRPr>
    </a:lvl5pPr>
    <a:lvl6pPr marL="2286000" algn="l" defTabSz="914400" rtl="0" eaLnBrk="1" latinLnBrk="0" hangingPunct="1">
      <a:defRPr kumimoji="1" sz="2000" kern="1200">
        <a:solidFill>
          <a:schemeClr val="tx1"/>
        </a:solidFill>
        <a:latin typeface="Monotype Corsiva" pitchFamily="66" charset="0"/>
        <a:ea typeface="+mn-ea"/>
        <a:cs typeface="Arial" charset="0"/>
      </a:defRPr>
    </a:lvl6pPr>
    <a:lvl7pPr marL="2743200" algn="l" defTabSz="914400" rtl="0" eaLnBrk="1" latinLnBrk="0" hangingPunct="1">
      <a:defRPr kumimoji="1" sz="2000" kern="1200">
        <a:solidFill>
          <a:schemeClr val="tx1"/>
        </a:solidFill>
        <a:latin typeface="Monotype Corsiva" pitchFamily="66" charset="0"/>
        <a:ea typeface="+mn-ea"/>
        <a:cs typeface="Arial" charset="0"/>
      </a:defRPr>
    </a:lvl7pPr>
    <a:lvl8pPr marL="3200400" algn="l" defTabSz="914400" rtl="0" eaLnBrk="1" latinLnBrk="0" hangingPunct="1">
      <a:defRPr kumimoji="1" sz="2000" kern="1200">
        <a:solidFill>
          <a:schemeClr val="tx1"/>
        </a:solidFill>
        <a:latin typeface="Monotype Corsiva" pitchFamily="66" charset="0"/>
        <a:ea typeface="+mn-ea"/>
        <a:cs typeface="Arial" charset="0"/>
      </a:defRPr>
    </a:lvl8pPr>
    <a:lvl9pPr marL="3657600" algn="l" defTabSz="914400" rtl="0" eaLnBrk="1" latinLnBrk="0" hangingPunct="1">
      <a:defRPr kumimoji="1" sz="2000" kern="1200">
        <a:solidFill>
          <a:schemeClr val="tx1"/>
        </a:solidFill>
        <a:latin typeface="Monotype Corsiva" pitchFamily="66"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FAA4"/>
    <a:srgbClr val="FFFF00"/>
    <a:srgbClr val="FF3300"/>
    <a:srgbClr val="FDA1F2"/>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124"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4.xml.rels><?xml version="1.0" encoding="UTF-8" standalone="yes"?>
<Relationships xmlns="http://schemas.openxmlformats.org/package/2006/relationships"><Relationship Id="rId1" Type="http://schemas.openxmlformats.org/officeDocument/2006/relationships/image" Target="../media/image2.jpg"/></Relationships>
</file>

<file path=ppt/diagrams/_rels/drawing4.xml.rels><?xml version="1.0" encoding="UTF-8" standalone="yes"?>
<Relationships xmlns="http://schemas.openxmlformats.org/package/2006/relationships"><Relationship Id="rId1" Type="http://schemas.openxmlformats.org/officeDocument/2006/relationships/image" Target="../media/image2.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CC4F7D-18B0-467E-9A13-6DF92EA25E5D}"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fr-FR"/>
        </a:p>
      </dgm:t>
    </dgm:pt>
    <dgm:pt modelId="{D70BDAC9-72B0-49FA-81DC-42D9B0B6BAFF}">
      <dgm:prSet phldrT="[Texte]" custT="1"/>
      <dgm:spPr/>
      <dgm:t>
        <a:bodyPr/>
        <a:lstStyle/>
        <a:p>
          <a:endParaRPr lang="ar-MA" sz="3600" b="1" cap="none" spc="0" smtClean="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endParaRPr>
        </a:p>
        <a:p>
          <a:r>
            <a:rPr lang="ar-MA" sz="3600" b="1" cap="none" spc="0" smtClean="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rPr>
            <a:t>تدبير التغيير</a:t>
          </a:r>
          <a:endParaRPr lang="fr-FR" sz="3600"/>
        </a:p>
      </dgm:t>
    </dgm:pt>
    <dgm:pt modelId="{D876265A-1A41-4908-A032-9A64F7C2E930}" type="parTrans" cxnId="{F0F512B9-2188-42C6-93ED-4AFB97E1025A}">
      <dgm:prSet/>
      <dgm:spPr/>
      <dgm:t>
        <a:bodyPr/>
        <a:lstStyle/>
        <a:p>
          <a:endParaRPr lang="fr-FR"/>
        </a:p>
      </dgm:t>
    </dgm:pt>
    <dgm:pt modelId="{53C350E0-7049-4EE9-A5B8-A9AB46C58086}" type="sibTrans" cxnId="{F0F512B9-2188-42C6-93ED-4AFB97E1025A}">
      <dgm:prSet/>
      <dgm:spPr/>
      <dgm:t>
        <a:bodyPr/>
        <a:lstStyle/>
        <a:p>
          <a:endParaRPr lang="fr-FR"/>
        </a:p>
      </dgm:t>
    </dgm:pt>
    <dgm:pt modelId="{98D5830B-4E34-4991-94E9-26A6069FFA57}">
      <dgm:prSet custT="1"/>
      <dgm:spPr/>
      <dgm:t>
        <a:bodyPr/>
        <a:lstStyle/>
        <a:p>
          <a:endParaRPr lang="ar-MA" sz="3600" b="1" cap="none" spc="0" smtClean="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endParaRPr>
        </a:p>
        <a:p>
          <a:r>
            <a:rPr lang="ar-MA" sz="3600" b="1" cap="none" spc="0" smtClean="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rPr>
            <a:t>الحكامة     </a:t>
          </a:r>
          <a:endParaRPr lang="fr-FR" sz="3600" b="1" cap="none" spc="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endParaRPr>
        </a:p>
      </dgm:t>
    </dgm:pt>
    <dgm:pt modelId="{73B3B637-2ED1-4E1B-A1F5-28D9738E7CA3}" type="parTrans" cxnId="{84972A66-0362-4741-9CA5-71042F0D067E}">
      <dgm:prSet/>
      <dgm:spPr/>
      <dgm:t>
        <a:bodyPr/>
        <a:lstStyle/>
        <a:p>
          <a:endParaRPr lang="fr-FR"/>
        </a:p>
      </dgm:t>
    </dgm:pt>
    <dgm:pt modelId="{F989DEE8-3CC0-4027-BB25-9118A0D052A9}" type="sibTrans" cxnId="{84972A66-0362-4741-9CA5-71042F0D067E}">
      <dgm:prSet/>
      <dgm:spPr/>
      <dgm:t>
        <a:bodyPr/>
        <a:lstStyle/>
        <a:p>
          <a:endParaRPr lang="fr-FR"/>
        </a:p>
      </dgm:t>
    </dgm:pt>
    <dgm:pt modelId="{590B205B-CB9B-46D3-8711-A57822733D63}" type="pres">
      <dgm:prSet presAssocID="{C3CC4F7D-18B0-467E-9A13-6DF92EA25E5D}" presName="Name0" presStyleCnt="0">
        <dgm:presLayoutVars>
          <dgm:chMax val="2"/>
          <dgm:chPref val="2"/>
          <dgm:animLvl val="lvl"/>
        </dgm:presLayoutVars>
      </dgm:prSet>
      <dgm:spPr/>
      <dgm:t>
        <a:bodyPr/>
        <a:lstStyle/>
        <a:p>
          <a:endParaRPr lang="fr-FR"/>
        </a:p>
      </dgm:t>
    </dgm:pt>
    <dgm:pt modelId="{361ABA46-6C21-4627-B647-5DC698AB3454}" type="pres">
      <dgm:prSet presAssocID="{C3CC4F7D-18B0-467E-9A13-6DF92EA25E5D}" presName="LeftText" presStyleLbl="revTx" presStyleIdx="0" presStyleCnt="0">
        <dgm:presLayoutVars>
          <dgm:bulletEnabled val="1"/>
        </dgm:presLayoutVars>
      </dgm:prSet>
      <dgm:spPr/>
      <dgm:t>
        <a:bodyPr/>
        <a:lstStyle/>
        <a:p>
          <a:endParaRPr lang="fr-FR"/>
        </a:p>
      </dgm:t>
    </dgm:pt>
    <dgm:pt modelId="{89FDFE0D-FD55-4562-AC80-1E90D8E09129}" type="pres">
      <dgm:prSet presAssocID="{C3CC4F7D-18B0-467E-9A13-6DF92EA25E5D}" presName="LeftNode" presStyleLbl="bgImgPlace1" presStyleIdx="0" presStyleCnt="2" custScaleX="168844" custScaleY="126725" custLinFactNeighborX="-75416" custLinFactNeighborY="2865">
        <dgm:presLayoutVars>
          <dgm:chMax val="2"/>
          <dgm:chPref val="2"/>
        </dgm:presLayoutVars>
      </dgm:prSet>
      <dgm:spPr/>
      <dgm:t>
        <a:bodyPr/>
        <a:lstStyle/>
        <a:p>
          <a:endParaRPr lang="fr-FR"/>
        </a:p>
      </dgm:t>
    </dgm:pt>
    <dgm:pt modelId="{5AF1A0DA-C2E7-4E8D-AAC0-145D13B6EF84}" type="pres">
      <dgm:prSet presAssocID="{C3CC4F7D-18B0-467E-9A13-6DF92EA25E5D}" presName="RightText" presStyleLbl="revTx" presStyleIdx="0" presStyleCnt="0">
        <dgm:presLayoutVars>
          <dgm:bulletEnabled val="1"/>
        </dgm:presLayoutVars>
      </dgm:prSet>
      <dgm:spPr/>
      <dgm:t>
        <a:bodyPr/>
        <a:lstStyle/>
        <a:p>
          <a:endParaRPr lang="fr-FR"/>
        </a:p>
      </dgm:t>
    </dgm:pt>
    <dgm:pt modelId="{41212D3E-9CC4-44C0-A0C1-5D7727B44D67}" type="pres">
      <dgm:prSet presAssocID="{C3CC4F7D-18B0-467E-9A13-6DF92EA25E5D}" presName="RightNode" presStyleLbl="bgImgPlace1" presStyleIdx="1" presStyleCnt="2" custScaleX="168844" custScaleY="126725" custLinFactNeighborX="46292" custLinFactNeighborY="2865">
        <dgm:presLayoutVars>
          <dgm:chMax val="0"/>
          <dgm:chPref val="0"/>
        </dgm:presLayoutVars>
      </dgm:prSet>
      <dgm:spPr/>
      <dgm:t>
        <a:bodyPr/>
        <a:lstStyle/>
        <a:p>
          <a:endParaRPr lang="fr-FR"/>
        </a:p>
      </dgm:t>
    </dgm:pt>
    <dgm:pt modelId="{C5790EE0-5F05-4670-8003-B73767D3A012}" type="pres">
      <dgm:prSet presAssocID="{C3CC4F7D-18B0-467E-9A13-6DF92EA25E5D}" presName="TopArrow" presStyleLbl="node1" presStyleIdx="0" presStyleCnt="2" custScaleX="168844" custScaleY="126725"/>
      <dgm:spPr/>
    </dgm:pt>
    <dgm:pt modelId="{CA21BE99-960D-4666-8FEA-0BE1FFAF43F3}" type="pres">
      <dgm:prSet presAssocID="{C3CC4F7D-18B0-467E-9A13-6DF92EA25E5D}" presName="BottomArrow" presStyleLbl="node1" presStyleIdx="1" presStyleCnt="2" custScaleX="168844" custScaleY="126725"/>
      <dgm:spPr/>
    </dgm:pt>
  </dgm:ptLst>
  <dgm:cxnLst>
    <dgm:cxn modelId="{F0F512B9-2188-42C6-93ED-4AFB97E1025A}" srcId="{C3CC4F7D-18B0-467E-9A13-6DF92EA25E5D}" destId="{D70BDAC9-72B0-49FA-81DC-42D9B0B6BAFF}" srcOrd="0" destOrd="0" parTransId="{D876265A-1A41-4908-A032-9A64F7C2E930}" sibTransId="{53C350E0-7049-4EE9-A5B8-A9AB46C58086}"/>
    <dgm:cxn modelId="{D2FF52FC-B457-4903-B9F0-9DB008063610}" type="presOf" srcId="{98D5830B-4E34-4991-94E9-26A6069FFA57}" destId="{41212D3E-9CC4-44C0-A0C1-5D7727B44D67}" srcOrd="1" destOrd="0" presId="urn:microsoft.com/office/officeart/2009/layout/ReverseList"/>
    <dgm:cxn modelId="{EE62EE50-E05B-4936-86B8-223DC8D8E895}" type="presOf" srcId="{D70BDAC9-72B0-49FA-81DC-42D9B0B6BAFF}" destId="{361ABA46-6C21-4627-B647-5DC698AB3454}" srcOrd="0" destOrd="0" presId="urn:microsoft.com/office/officeart/2009/layout/ReverseList"/>
    <dgm:cxn modelId="{DC061916-7B59-4A28-B94E-FC095F27D1AF}" type="presOf" srcId="{98D5830B-4E34-4991-94E9-26A6069FFA57}" destId="{5AF1A0DA-C2E7-4E8D-AAC0-145D13B6EF84}" srcOrd="0" destOrd="0" presId="urn:microsoft.com/office/officeart/2009/layout/ReverseList"/>
    <dgm:cxn modelId="{64AE6A31-A16D-4AB1-BE82-D7FFEF95711E}" type="presOf" srcId="{C3CC4F7D-18B0-467E-9A13-6DF92EA25E5D}" destId="{590B205B-CB9B-46D3-8711-A57822733D63}" srcOrd="0" destOrd="0" presId="urn:microsoft.com/office/officeart/2009/layout/ReverseList"/>
    <dgm:cxn modelId="{84972A66-0362-4741-9CA5-71042F0D067E}" srcId="{C3CC4F7D-18B0-467E-9A13-6DF92EA25E5D}" destId="{98D5830B-4E34-4991-94E9-26A6069FFA57}" srcOrd="1" destOrd="0" parTransId="{73B3B637-2ED1-4E1B-A1F5-28D9738E7CA3}" sibTransId="{F989DEE8-3CC0-4027-BB25-9118A0D052A9}"/>
    <dgm:cxn modelId="{22BD5690-9C10-476B-9915-584556849EBA}" type="presOf" srcId="{D70BDAC9-72B0-49FA-81DC-42D9B0B6BAFF}" destId="{89FDFE0D-FD55-4562-AC80-1E90D8E09129}" srcOrd="1" destOrd="0" presId="urn:microsoft.com/office/officeart/2009/layout/ReverseList"/>
    <dgm:cxn modelId="{E3318D96-D3D2-4789-B08C-CB777AB683A9}" type="presParOf" srcId="{590B205B-CB9B-46D3-8711-A57822733D63}" destId="{361ABA46-6C21-4627-B647-5DC698AB3454}" srcOrd="0" destOrd="0" presId="urn:microsoft.com/office/officeart/2009/layout/ReverseList"/>
    <dgm:cxn modelId="{6B65724B-D92C-4A7D-B764-BED5006A29D5}" type="presParOf" srcId="{590B205B-CB9B-46D3-8711-A57822733D63}" destId="{89FDFE0D-FD55-4562-AC80-1E90D8E09129}" srcOrd="1" destOrd="0" presId="urn:microsoft.com/office/officeart/2009/layout/ReverseList"/>
    <dgm:cxn modelId="{84811260-8811-4670-B8DB-FE365DB765C4}" type="presParOf" srcId="{590B205B-CB9B-46D3-8711-A57822733D63}" destId="{5AF1A0DA-C2E7-4E8D-AAC0-145D13B6EF84}" srcOrd="2" destOrd="0" presId="urn:microsoft.com/office/officeart/2009/layout/ReverseList"/>
    <dgm:cxn modelId="{FACDCFFE-DA67-4D68-989F-F8B77DE18CBB}" type="presParOf" srcId="{590B205B-CB9B-46D3-8711-A57822733D63}" destId="{41212D3E-9CC4-44C0-A0C1-5D7727B44D67}" srcOrd="3" destOrd="0" presId="urn:microsoft.com/office/officeart/2009/layout/ReverseList"/>
    <dgm:cxn modelId="{C1285D00-FD3D-44AC-B220-081C3C9AFFE7}" type="presParOf" srcId="{590B205B-CB9B-46D3-8711-A57822733D63}" destId="{C5790EE0-5F05-4670-8003-B73767D3A012}" srcOrd="4" destOrd="0" presId="urn:microsoft.com/office/officeart/2009/layout/ReverseList"/>
    <dgm:cxn modelId="{77BD61E2-8E1F-41EE-B35C-F2260804C1C2}" type="presParOf" srcId="{590B205B-CB9B-46D3-8711-A57822733D63}" destId="{CA21BE99-960D-4666-8FEA-0BE1FFAF43F3}"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FFC2CA-35B1-46F5-96D7-53AFE90324C6}"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fr-FR"/>
        </a:p>
      </dgm:t>
    </dgm:pt>
    <dgm:pt modelId="{ECF222BC-96C3-4AB6-85EF-1BDCCCEF6A98}">
      <dgm:prSet phldrT="[Texte]" phldr="1"/>
      <dgm:spPr/>
      <dgm:t>
        <a:bodyPr/>
        <a:lstStyle/>
        <a:p>
          <a:endParaRPr lang="fr-FR"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46793884-DCFA-413F-90B8-6FB88A1D10D7}" type="parTrans" cxnId="{4502CD9A-7933-4080-9664-4CE1D97A1A20}">
      <dgm:prSet/>
      <dgm:spPr/>
      <dgm:t>
        <a:bodyPr/>
        <a:lstStyle/>
        <a:p>
          <a:endParaRPr lang="fr-FR"/>
        </a:p>
      </dgm:t>
    </dgm:pt>
    <dgm:pt modelId="{7F7AB58F-B6AB-4FF7-B5B8-495D4D9F8C0E}" type="sibTrans" cxnId="{4502CD9A-7933-4080-9664-4CE1D97A1A20}">
      <dgm:prSet/>
      <dgm:spPr/>
      <dgm:t>
        <a:bodyPr/>
        <a:lstStyle/>
        <a:p>
          <a:endParaRPr lang="fr-FR"/>
        </a:p>
      </dgm:t>
    </dgm:pt>
    <dgm:pt modelId="{48A334A0-B4AA-47BA-AB22-817D2C5EF7DA}">
      <dgm:prSet phldrT="[Texte]"/>
      <dgm:spPr/>
      <dgm:t>
        <a:bodyPr/>
        <a:lstStyle/>
        <a:p>
          <a:pPr rtl="1"/>
          <a:r>
            <a:rPr lang="ar-SA" b="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وعدم مواكبتها على مستوى المنظومات التربوية والتعليمية. </a:t>
          </a:r>
          <a:endParaRPr lang="fr-FR"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83674FF5-4455-4BE6-812C-F1229DD7D161}" type="parTrans" cxnId="{BB98F2FB-0310-4126-9376-AE6D1F82A4C2}">
      <dgm:prSet/>
      <dgm:spPr/>
      <dgm:t>
        <a:bodyPr/>
        <a:lstStyle/>
        <a:p>
          <a:endParaRPr lang="fr-FR"/>
        </a:p>
      </dgm:t>
    </dgm:pt>
    <dgm:pt modelId="{257258A4-9528-4EEC-959D-C8777383DDD2}" type="sibTrans" cxnId="{BB98F2FB-0310-4126-9376-AE6D1F82A4C2}">
      <dgm:prSet/>
      <dgm:spPr/>
      <dgm:t>
        <a:bodyPr/>
        <a:lstStyle/>
        <a:p>
          <a:endParaRPr lang="fr-FR"/>
        </a:p>
      </dgm:t>
    </dgm:pt>
    <dgm:pt modelId="{7D646FAD-1669-4EE3-86F8-854D3D70DF3A}">
      <dgm:prSet phldrT="[Texte]" phldr="1"/>
      <dgm:spPr/>
      <dgm:t>
        <a:bodyPr/>
        <a:lstStyle/>
        <a:p>
          <a:endParaRPr lang="fr-FR"/>
        </a:p>
      </dgm:t>
    </dgm:pt>
    <dgm:pt modelId="{07764FF8-B271-45C9-806E-11573929A8BE}" type="parTrans" cxnId="{B5EA9C04-A5DA-407D-93F0-01704D3ED04C}">
      <dgm:prSet/>
      <dgm:spPr/>
      <dgm:t>
        <a:bodyPr/>
        <a:lstStyle/>
        <a:p>
          <a:endParaRPr lang="fr-FR"/>
        </a:p>
      </dgm:t>
    </dgm:pt>
    <dgm:pt modelId="{AE0E55D1-58BF-4789-8379-5D0EF486DE45}" type="sibTrans" cxnId="{B5EA9C04-A5DA-407D-93F0-01704D3ED04C}">
      <dgm:prSet/>
      <dgm:spPr/>
      <dgm:t>
        <a:bodyPr/>
        <a:lstStyle/>
        <a:p>
          <a:endParaRPr lang="fr-FR"/>
        </a:p>
      </dgm:t>
    </dgm:pt>
    <dgm:pt modelId="{C2D1554A-3951-43F6-B88F-A4611D180AE9}">
      <dgm:prSet phldrT="[Texte]"/>
      <dgm:spPr/>
      <dgm:t>
        <a:bodyPr/>
        <a:lstStyle/>
        <a:p>
          <a:pPr rtl="1"/>
          <a:r>
            <a:rPr lang="ar-SA" b="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والإعلامية والتكنولوجية</a:t>
          </a:r>
          <a:r>
            <a:rPr lang="ar-SA" smtClean="0"/>
            <a:t>،</a:t>
          </a:r>
          <a:endParaRPr lang="fr-FR"/>
        </a:p>
      </dgm:t>
    </dgm:pt>
    <dgm:pt modelId="{9840F48C-227E-4A15-A429-5784D22F852F}" type="parTrans" cxnId="{91056BC4-14A5-4245-8638-2BF08D0A6617}">
      <dgm:prSet/>
      <dgm:spPr/>
      <dgm:t>
        <a:bodyPr/>
        <a:lstStyle/>
        <a:p>
          <a:endParaRPr lang="fr-FR"/>
        </a:p>
      </dgm:t>
    </dgm:pt>
    <dgm:pt modelId="{F47773F7-7202-446F-9EC0-91B6F662D639}" type="sibTrans" cxnId="{91056BC4-14A5-4245-8638-2BF08D0A6617}">
      <dgm:prSet/>
      <dgm:spPr/>
      <dgm:t>
        <a:bodyPr/>
        <a:lstStyle/>
        <a:p>
          <a:endParaRPr lang="fr-FR"/>
        </a:p>
      </dgm:t>
    </dgm:pt>
    <dgm:pt modelId="{A7108147-BA56-474C-AE73-91A501DC593D}">
      <dgm:prSet phldrT="[Texte]"/>
      <dgm:spPr/>
      <dgm:t>
        <a:bodyPr/>
        <a:lstStyle/>
        <a:p>
          <a:r>
            <a:rPr lang="ar-SA" b="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التطورات السريعة  </a:t>
          </a:r>
          <a:endParaRPr lang="fr-FR"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43B1AD5E-DCCB-4341-9BA0-1867448281EB}" type="parTrans" cxnId="{1897C36E-CDE2-4415-9BE9-1C0D762A4F4C}">
      <dgm:prSet/>
      <dgm:spPr/>
      <dgm:t>
        <a:bodyPr/>
        <a:lstStyle/>
        <a:p>
          <a:endParaRPr lang="fr-FR"/>
        </a:p>
      </dgm:t>
    </dgm:pt>
    <dgm:pt modelId="{92893C33-A4C2-42E9-B3D2-F22963CB9CFC}" type="sibTrans" cxnId="{1897C36E-CDE2-4415-9BE9-1C0D762A4F4C}">
      <dgm:prSet/>
      <dgm:spPr/>
      <dgm:t>
        <a:bodyPr/>
        <a:lstStyle/>
        <a:p>
          <a:endParaRPr lang="fr-FR"/>
        </a:p>
      </dgm:t>
    </dgm:pt>
    <dgm:pt modelId="{9BB538A3-9496-4292-9F44-EF09F18B9A68}">
      <dgm:prSet phldrT="[Texte]"/>
      <dgm:spPr/>
      <dgm:t>
        <a:bodyPr/>
        <a:lstStyle/>
        <a:p>
          <a:pPr rtl="1"/>
          <a:r>
            <a:rPr lang="ar-SA" b="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في المجالات المعرفية </a:t>
          </a:r>
          <a:endParaRPr lang="fr-FR"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A3789333-EB4B-4623-8337-2CC1E02CFFE2}" type="parTrans" cxnId="{F0129EB5-92AF-4278-8ECC-91F0EBF03EB0}">
      <dgm:prSet/>
      <dgm:spPr/>
      <dgm:t>
        <a:bodyPr/>
        <a:lstStyle/>
        <a:p>
          <a:endParaRPr lang="fr-FR"/>
        </a:p>
      </dgm:t>
    </dgm:pt>
    <dgm:pt modelId="{8C5B2659-73A7-472A-9B84-E08CE663FDFE}" type="sibTrans" cxnId="{F0129EB5-92AF-4278-8ECC-91F0EBF03EB0}">
      <dgm:prSet/>
      <dgm:spPr/>
      <dgm:t>
        <a:bodyPr/>
        <a:lstStyle/>
        <a:p>
          <a:endParaRPr lang="fr-FR"/>
        </a:p>
      </dgm:t>
    </dgm:pt>
    <dgm:pt modelId="{B9BE758C-4D78-487A-B86A-7EFC49ED5CC5}" type="pres">
      <dgm:prSet presAssocID="{25FFC2CA-35B1-46F5-96D7-53AFE90324C6}" presName="Name0" presStyleCnt="0">
        <dgm:presLayoutVars>
          <dgm:dir/>
          <dgm:resizeHandles val="exact"/>
        </dgm:presLayoutVars>
      </dgm:prSet>
      <dgm:spPr/>
      <dgm:t>
        <a:bodyPr/>
        <a:lstStyle/>
        <a:p>
          <a:endParaRPr lang="fr-FR"/>
        </a:p>
      </dgm:t>
    </dgm:pt>
    <dgm:pt modelId="{674E55D0-D780-44C0-936D-A544C7D3D5CB}" type="pres">
      <dgm:prSet presAssocID="{ECF222BC-96C3-4AB6-85EF-1BDCCCEF6A98}" presName="node" presStyleLbl="node1" presStyleIdx="0" presStyleCnt="3" custScaleX="48789" custScaleY="53846" custLinFactNeighborX="97806" custLinFactNeighborY="23077">
        <dgm:presLayoutVars>
          <dgm:bulletEnabled val="1"/>
        </dgm:presLayoutVars>
      </dgm:prSet>
      <dgm:spPr/>
      <dgm:t>
        <a:bodyPr/>
        <a:lstStyle/>
        <a:p>
          <a:endParaRPr lang="fr-FR"/>
        </a:p>
      </dgm:t>
    </dgm:pt>
    <dgm:pt modelId="{D9A98606-26C7-47F5-8F2E-CAF2832F3652}" type="pres">
      <dgm:prSet presAssocID="{7F7AB58F-B6AB-4FF7-B5B8-495D4D9F8C0E}" presName="sibTrans" presStyleCnt="0"/>
      <dgm:spPr/>
    </dgm:pt>
    <dgm:pt modelId="{68809B75-5A85-4CB1-A3CD-03DF5B0887AA}" type="pres">
      <dgm:prSet presAssocID="{7D646FAD-1669-4EE3-86F8-854D3D70DF3A}" presName="node" presStyleLbl="node1" presStyleIdx="1" presStyleCnt="3" custScaleX="39623" custScaleY="47692" custLinFactNeighborX="54254" custLinFactNeighborY="15384">
        <dgm:presLayoutVars>
          <dgm:bulletEnabled val="1"/>
        </dgm:presLayoutVars>
      </dgm:prSet>
      <dgm:spPr/>
      <dgm:t>
        <a:bodyPr/>
        <a:lstStyle/>
        <a:p>
          <a:endParaRPr lang="fr-FR"/>
        </a:p>
      </dgm:t>
    </dgm:pt>
    <dgm:pt modelId="{4C6D8F2A-8444-41EE-8404-DB320CD8AFAB}" type="pres">
      <dgm:prSet presAssocID="{AE0E55D1-58BF-4789-8379-5D0EF486DE45}" presName="sibTrans" presStyleCnt="0"/>
      <dgm:spPr/>
    </dgm:pt>
    <dgm:pt modelId="{71BB1070-2428-4CCB-B49B-4580605C517D}" type="pres">
      <dgm:prSet presAssocID="{A7108147-BA56-474C-AE73-91A501DC593D}" presName="node" presStyleLbl="node1" presStyleIdx="2" presStyleCnt="3" custScaleX="48234" custScaleY="53846" custLinFactNeighborX="-24188" custLinFactNeighborY="-4615">
        <dgm:presLayoutVars>
          <dgm:bulletEnabled val="1"/>
        </dgm:presLayoutVars>
      </dgm:prSet>
      <dgm:spPr/>
      <dgm:t>
        <a:bodyPr/>
        <a:lstStyle/>
        <a:p>
          <a:endParaRPr lang="fr-FR"/>
        </a:p>
      </dgm:t>
    </dgm:pt>
  </dgm:ptLst>
  <dgm:cxnLst>
    <dgm:cxn modelId="{86779E09-16C8-4386-B200-C9061749E6F2}" type="presOf" srcId="{9BB538A3-9496-4292-9F44-EF09F18B9A68}" destId="{71BB1070-2428-4CCB-B49B-4580605C517D}" srcOrd="0" destOrd="1" presId="urn:microsoft.com/office/officeart/2005/8/layout/hList6"/>
    <dgm:cxn modelId="{91056BC4-14A5-4245-8638-2BF08D0A6617}" srcId="{7D646FAD-1669-4EE3-86F8-854D3D70DF3A}" destId="{C2D1554A-3951-43F6-B88F-A4611D180AE9}" srcOrd="0" destOrd="0" parTransId="{9840F48C-227E-4A15-A429-5784D22F852F}" sibTransId="{F47773F7-7202-446F-9EC0-91B6F662D639}"/>
    <dgm:cxn modelId="{1897C36E-CDE2-4415-9BE9-1C0D762A4F4C}" srcId="{25FFC2CA-35B1-46F5-96D7-53AFE90324C6}" destId="{A7108147-BA56-474C-AE73-91A501DC593D}" srcOrd="2" destOrd="0" parTransId="{43B1AD5E-DCCB-4341-9BA0-1867448281EB}" sibTransId="{92893C33-A4C2-42E9-B3D2-F22963CB9CFC}"/>
    <dgm:cxn modelId="{BD264F98-0116-4350-9B12-BCC78F4D1249}" type="presOf" srcId="{A7108147-BA56-474C-AE73-91A501DC593D}" destId="{71BB1070-2428-4CCB-B49B-4580605C517D}" srcOrd="0" destOrd="0" presId="urn:microsoft.com/office/officeart/2005/8/layout/hList6"/>
    <dgm:cxn modelId="{5322B8B2-88A3-46FB-A6B8-AF95B1705CE0}" type="presOf" srcId="{C2D1554A-3951-43F6-B88F-A4611D180AE9}" destId="{68809B75-5A85-4CB1-A3CD-03DF5B0887AA}" srcOrd="0" destOrd="1" presId="urn:microsoft.com/office/officeart/2005/8/layout/hList6"/>
    <dgm:cxn modelId="{4502CD9A-7933-4080-9664-4CE1D97A1A20}" srcId="{25FFC2CA-35B1-46F5-96D7-53AFE90324C6}" destId="{ECF222BC-96C3-4AB6-85EF-1BDCCCEF6A98}" srcOrd="0" destOrd="0" parTransId="{46793884-DCFA-413F-90B8-6FB88A1D10D7}" sibTransId="{7F7AB58F-B6AB-4FF7-B5B8-495D4D9F8C0E}"/>
    <dgm:cxn modelId="{50132ECA-1D5F-4997-A6F0-68120BFDA642}" type="presOf" srcId="{7D646FAD-1669-4EE3-86F8-854D3D70DF3A}" destId="{68809B75-5A85-4CB1-A3CD-03DF5B0887AA}" srcOrd="0" destOrd="0" presId="urn:microsoft.com/office/officeart/2005/8/layout/hList6"/>
    <dgm:cxn modelId="{756C0AD2-F792-46FB-BF17-F1D789C9C5CB}" type="presOf" srcId="{48A334A0-B4AA-47BA-AB22-817D2C5EF7DA}" destId="{674E55D0-D780-44C0-936D-A544C7D3D5CB}" srcOrd="0" destOrd="1" presId="urn:microsoft.com/office/officeart/2005/8/layout/hList6"/>
    <dgm:cxn modelId="{F0129EB5-92AF-4278-8ECC-91F0EBF03EB0}" srcId="{A7108147-BA56-474C-AE73-91A501DC593D}" destId="{9BB538A3-9496-4292-9F44-EF09F18B9A68}" srcOrd="0" destOrd="0" parTransId="{A3789333-EB4B-4623-8337-2CC1E02CFFE2}" sibTransId="{8C5B2659-73A7-472A-9B84-E08CE663FDFE}"/>
    <dgm:cxn modelId="{59CC78AE-5836-479F-BF22-D8695F1922E2}" type="presOf" srcId="{25FFC2CA-35B1-46F5-96D7-53AFE90324C6}" destId="{B9BE758C-4D78-487A-B86A-7EFC49ED5CC5}" srcOrd="0" destOrd="0" presId="urn:microsoft.com/office/officeart/2005/8/layout/hList6"/>
    <dgm:cxn modelId="{B5EA9C04-A5DA-407D-93F0-01704D3ED04C}" srcId="{25FFC2CA-35B1-46F5-96D7-53AFE90324C6}" destId="{7D646FAD-1669-4EE3-86F8-854D3D70DF3A}" srcOrd="1" destOrd="0" parTransId="{07764FF8-B271-45C9-806E-11573929A8BE}" sibTransId="{AE0E55D1-58BF-4789-8379-5D0EF486DE45}"/>
    <dgm:cxn modelId="{BB98F2FB-0310-4126-9376-AE6D1F82A4C2}" srcId="{ECF222BC-96C3-4AB6-85EF-1BDCCCEF6A98}" destId="{48A334A0-B4AA-47BA-AB22-817D2C5EF7DA}" srcOrd="0" destOrd="0" parTransId="{83674FF5-4455-4BE6-812C-F1229DD7D161}" sibTransId="{257258A4-9528-4EEC-959D-C8777383DDD2}"/>
    <dgm:cxn modelId="{7FF57866-8277-4B2B-86ED-1B408F27B4E6}" type="presOf" srcId="{ECF222BC-96C3-4AB6-85EF-1BDCCCEF6A98}" destId="{674E55D0-D780-44C0-936D-A544C7D3D5CB}" srcOrd="0" destOrd="0" presId="urn:microsoft.com/office/officeart/2005/8/layout/hList6"/>
    <dgm:cxn modelId="{1D085C15-3184-4E5A-837E-BA791D798B7D}" type="presParOf" srcId="{B9BE758C-4D78-487A-B86A-7EFC49ED5CC5}" destId="{674E55D0-D780-44C0-936D-A544C7D3D5CB}" srcOrd="0" destOrd="0" presId="urn:microsoft.com/office/officeart/2005/8/layout/hList6"/>
    <dgm:cxn modelId="{50911785-84F8-4387-B1DE-EB90438E935B}" type="presParOf" srcId="{B9BE758C-4D78-487A-B86A-7EFC49ED5CC5}" destId="{D9A98606-26C7-47F5-8F2E-CAF2832F3652}" srcOrd="1" destOrd="0" presId="urn:microsoft.com/office/officeart/2005/8/layout/hList6"/>
    <dgm:cxn modelId="{A7CD0F0C-7F26-4F29-8F10-4FF21AC7484C}" type="presParOf" srcId="{B9BE758C-4D78-487A-B86A-7EFC49ED5CC5}" destId="{68809B75-5A85-4CB1-A3CD-03DF5B0887AA}" srcOrd="2" destOrd="0" presId="urn:microsoft.com/office/officeart/2005/8/layout/hList6"/>
    <dgm:cxn modelId="{756F4184-0F0C-4A79-9678-87494AA6A847}" type="presParOf" srcId="{B9BE758C-4D78-487A-B86A-7EFC49ED5CC5}" destId="{4C6D8F2A-8444-41EE-8404-DB320CD8AFAB}" srcOrd="3" destOrd="0" presId="urn:microsoft.com/office/officeart/2005/8/layout/hList6"/>
    <dgm:cxn modelId="{0EBCEE18-E7E5-4CAE-9AE5-C3F1A52E4221}" type="presParOf" srcId="{B9BE758C-4D78-487A-B86A-7EFC49ED5CC5}" destId="{71BB1070-2428-4CCB-B49B-4580605C517D}"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DA83E9-9E24-461B-8C7B-83623DAFE8C5}"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fr-FR"/>
        </a:p>
      </dgm:t>
    </dgm:pt>
    <dgm:pt modelId="{5DCA318E-74FE-4A89-9DA3-37B1E2F48A5E}">
      <dgm:prSet phldrT="[Texte]" custT="1"/>
      <dgm:spPr/>
      <dgm:t>
        <a:bodyPr/>
        <a:lstStyle/>
        <a:p>
          <a:r>
            <a:rPr lang="ar-SA" sz="3600" b="1" smtClean="0"/>
            <a:t>تُواكب قيادة مشروع التغيير</a:t>
          </a:r>
          <a:endParaRPr lang="fr-FR" sz="3600" b="1"/>
        </a:p>
      </dgm:t>
    </dgm:pt>
    <dgm:pt modelId="{A8CC2F1B-385A-45FB-9C97-64A089035C18}" type="parTrans" cxnId="{AA861819-0297-4674-B19E-79A153AF13EF}">
      <dgm:prSet/>
      <dgm:spPr/>
      <dgm:t>
        <a:bodyPr/>
        <a:lstStyle/>
        <a:p>
          <a:endParaRPr lang="fr-FR"/>
        </a:p>
      </dgm:t>
    </dgm:pt>
    <dgm:pt modelId="{3DFEE532-D1BE-4936-BF80-7342E214FFB5}" type="sibTrans" cxnId="{AA861819-0297-4674-B19E-79A153AF13EF}">
      <dgm:prSet/>
      <dgm:spPr/>
      <dgm:t>
        <a:bodyPr/>
        <a:lstStyle/>
        <a:p>
          <a:endParaRPr lang="fr-FR"/>
        </a:p>
      </dgm:t>
    </dgm:pt>
    <dgm:pt modelId="{517E1BEB-AD6C-44C7-98B3-12D1A41E023E}">
      <dgm:prSet phldrT="[Texte]" custT="1"/>
      <dgm:spPr/>
      <dgm:t>
        <a:bodyPr/>
        <a:lstStyle/>
        <a:p>
          <a:r>
            <a:rPr lang="ar-SA" sz="2800" b="1" smtClean="0"/>
            <a:t>تُوازِن بين العلاقات الإنسانية المُحفزة لإنجاح المشروع من جهة، والقيام بالمهام والواجبات المنوطة بها</a:t>
          </a:r>
          <a:endParaRPr lang="fr-FR" sz="2800" b="1"/>
        </a:p>
      </dgm:t>
    </dgm:pt>
    <dgm:pt modelId="{E0FCC55C-54F7-4E35-98B0-FCD134B0CFAC}" type="parTrans" cxnId="{37DF04C4-7B53-488C-8F40-2058096F2509}">
      <dgm:prSet/>
      <dgm:spPr/>
      <dgm:t>
        <a:bodyPr/>
        <a:lstStyle/>
        <a:p>
          <a:endParaRPr lang="fr-FR"/>
        </a:p>
      </dgm:t>
    </dgm:pt>
    <dgm:pt modelId="{22FBFBDC-80A1-4C0C-BB8B-7FAC345DBACA}" type="sibTrans" cxnId="{37DF04C4-7B53-488C-8F40-2058096F2509}">
      <dgm:prSet/>
      <dgm:spPr/>
      <dgm:t>
        <a:bodyPr/>
        <a:lstStyle/>
        <a:p>
          <a:endParaRPr lang="fr-FR"/>
        </a:p>
      </dgm:t>
    </dgm:pt>
    <dgm:pt modelId="{F8D7805C-ED1B-4A73-900E-B840B61F1996}">
      <dgm:prSet phldrT="[Texte]" custT="1"/>
      <dgm:spPr/>
      <dgm:t>
        <a:bodyPr/>
        <a:lstStyle/>
        <a:p>
          <a:r>
            <a:rPr lang="ar-MA" sz="2800" b="1" smtClean="0"/>
            <a:t>   </a:t>
          </a:r>
          <a:r>
            <a:rPr lang="ar-SA" sz="2800" b="1" smtClean="0"/>
            <a:t>تحفز القائمين بالتغيير، ماديا ومعنويا بما يتناسب مع التقدم الذي يُظهِرونه في مجال تنفيذ التغيير ميدانيا</a:t>
          </a:r>
          <a:r>
            <a:rPr lang="ar-SA" sz="2000" smtClean="0"/>
            <a:t>.</a:t>
          </a:r>
          <a:endParaRPr lang="fr-FR" sz="2000"/>
        </a:p>
      </dgm:t>
    </dgm:pt>
    <dgm:pt modelId="{4E9373D8-2224-48FF-AACF-FB26237718AB}" type="parTrans" cxnId="{E656676D-054E-404F-885A-B1B84CE64B3B}">
      <dgm:prSet/>
      <dgm:spPr/>
      <dgm:t>
        <a:bodyPr/>
        <a:lstStyle/>
        <a:p>
          <a:endParaRPr lang="fr-FR"/>
        </a:p>
      </dgm:t>
    </dgm:pt>
    <dgm:pt modelId="{40804751-E154-48EC-85DF-DA5C4BE9C7EF}" type="sibTrans" cxnId="{E656676D-054E-404F-885A-B1B84CE64B3B}">
      <dgm:prSet/>
      <dgm:spPr/>
      <dgm:t>
        <a:bodyPr/>
        <a:lstStyle/>
        <a:p>
          <a:endParaRPr lang="fr-FR"/>
        </a:p>
      </dgm:t>
    </dgm:pt>
    <dgm:pt modelId="{6F4CBE22-D991-481F-86FF-CDE2F4DF1EAC}" type="pres">
      <dgm:prSet presAssocID="{F1DA83E9-9E24-461B-8C7B-83623DAFE8C5}" presName="compositeShape" presStyleCnt="0">
        <dgm:presLayoutVars>
          <dgm:dir/>
          <dgm:resizeHandles/>
        </dgm:presLayoutVars>
      </dgm:prSet>
      <dgm:spPr/>
      <dgm:t>
        <a:bodyPr/>
        <a:lstStyle/>
        <a:p>
          <a:endParaRPr lang="fr-FR"/>
        </a:p>
      </dgm:t>
    </dgm:pt>
    <dgm:pt modelId="{A33BA44F-F75E-4487-A0B9-7F3BEA023D6B}" type="pres">
      <dgm:prSet presAssocID="{F1DA83E9-9E24-461B-8C7B-83623DAFE8C5}" presName="pyramid" presStyleLbl="node1" presStyleIdx="0" presStyleCnt="1" custScaleX="159074"/>
      <dgm:spPr/>
    </dgm:pt>
    <dgm:pt modelId="{5EBF91D5-6AD4-4940-A2D2-1F235E5A1F8C}" type="pres">
      <dgm:prSet presAssocID="{F1DA83E9-9E24-461B-8C7B-83623DAFE8C5}" presName="theList" presStyleCnt="0"/>
      <dgm:spPr/>
    </dgm:pt>
    <dgm:pt modelId="{157E2C22-8882-4916-B95C-85F022E011D5}" type="pres">
      <dgm:prSet presAssocID="{5DCA318E-74FE-4A89-9DA3-37B1E2F48A5E}" presName="aNode" presStyleLbl="fgAcc1" presStyleIdx="0" presStyleCnt="3" custScaleX="118234" custScaleY="138004" custLinFactY="-8515" custLinFactNeighborX="-2493" custLinFactNeighborY="-100000">
        <dgm:presLayoutVars>
          <dgm:bulletEnabled val="1"/>
        </dgm:presLayoutVars>
      </dgm:prSet>
      <dgm:spPr/>
      <dgm:t>
        <a:bodyPr/>
        <a:lstStyle/>
        <a:p>
          <a:endParaRPr lang="fr-FR"/>
        </a:p>
      </dgm:t>
    </dgm:pt>
    <dgm:pt modelId="{FAE618A4-D049-4C3A-9A9F-94E3B4BB406C}" type="pres">
      <dgm:prSet presAssocID="{5DCA318E-74FE-4A89-9DA3-37B1E2F48A5E}" presName="aSpace" presStyleCnt="0"/>
      <dgm:spPr/>
    </dgm:pt>
    <dgm:pt modelId="{FB3F75AA-7133-4E95-99D7-A484274193CA}" type="pres">
      <dgm:prSet presAssocID="{517E1BEB-AD6C-44C7-98B3-12D1A41E023E}" presName="aNode" presStyleLbl="fgAcc1" presStyleIdx="1" presStyleCnt="3" custScaleX="249288" custLinFactY="-11142" custLinFactNeighborX="-2493" custLinFactNeighborY="-100000">
        <dgm:presLayoutVars>
          <dgm:bulletEnabled val="1"/>
        </dgm:presLayoutVars>
      </dgm:prSet>
      <dgm:spPr/>
      <dgm:t>
        <a:bodyPr/>
        <a:lstStyle/>
        <a:p>
          <a:endParaRPr lang="fr-FR"/>
        </a:p>
      </dgm:t>
    </dgm:pt>
    <dgm:pt modelId="{74171C7A-D1F4-46A9-AADA-9ABCE9342568}" type="pres">
      <dgm:prSet presAssocID="{517E1BEB-AD6C-44C7-98B3-12D1A41E023E}" presName="aSpace" presStyleCnt="0"/>
      <dgm:spPr/>
    </dgm:pt>
    <dgm:pt modelId="{B064E766-1330-4DB4-BC4E-B2287C66A232}" type="pres">
      <dgm:prSet presAssocID="{F8D7805C-ED1B-4A73-900E-B840B61F1996}" presName="aNode" presStyleLbl="fgAcc1" presStyleIdx="2" presStyleCnt="3" custScaleX="257835" custLinFactY="-10560" custLinFactNeighborX="-3917" custLinFactNeighborY="-100000">
        <dgm:presLayoutVars>
          <dgm:bulletEnabled val="1"/>
        </dgm:presLayoutVars>
      </dgm:prSet>
      <dgm:spPr/>
      <dgm:t>
        <a:bodyPr/>
        <a:lstStyle/>
        <a:p>
          <a:endParaRPr lang="fr-FR"/>
        </a:p>
      </dgm:t>
    </dgm:pt>
    <dgm:pt modelId="{D318109E-09C8-4153-B521-2C811C86946F}" type="pres">
      <dgm:prSet presAssocID="{F8D7805C-ED1B-4A73-900E-B840B61F1996}" presName="aSpace" presStyleCnt="0"/>
      <dgm:spPr/>
    </dgm:pt>
  </dgm:ptLst>
  <dgm:cxnLst>
    <dgm:cxn modelId="{2BF81805-A337-4CD3-83D2-0093893A03F5}" type="presOf" srcId="{517E1BEB-AD6C-44C7-98B3-12D1A41E023E}" destId="{FB3F75AA-7133-4E95-99D7-A484274193CA}" srcOrd="0" destOrd="0" presId="urn:microsoft.com/office/officeart/2005/8/layout/pyramid2"/>
    <dgm:cxn modelId="{DD9274B2-D971-4776-8FDF-176F0B97ABED}" type="presOf" srcId="{F8D7805C-ED1B-4A73-900E-B840B61F1996}" destId="{B064E766-1330-4DB4-BC4E-B2287C66A232}" srcOrd="0" destOrd="0" presId="urn:microsoft.com/office/officeart/2005/8/layout/pyramid2"/>
    <dgm:cxn modelId="{AA861819-0297-4674-B19E-79A153AF13EF}" srcId="{F1DA83E9-9E24-461B-8C7B-83623DAFE8C5}" destId="{5DCA318E-74FE-4A89-9DA3-37B1E2F48A5E}" srcOrd="0" destOrd="0" parTransId="{A8CC2F1B-385A-45FB-9C97-64A089035C18}" sibTransId="{3DFEE532-D1BE-4936-BF80-7342E214FFB5}"/>
    <dgm:cxn modelId="{182D6769-355F-41AD-9616-9BE96302C9BD}" type="presOf" srcId="{F1DA83E9-9E24-461B-8C7B-83623DAFE8C5}" destId="{6F4CBE22-D991-481F-86FF-CDE2F4DF1EAC}" srcOrd="0" destOrd="0" presId="urn:microsoft.com/office/officeart/2005/8/layout/pyramid2"/>
    <dgm:cxn modelId="{F3D0067D-F46E-4B34-98E2-E77808B47030}" type="presOf" srcId="{5DCA318E-74FE-4A89-9DA3-37B1E2F48A5E}" destId="{157E2C22-8882-4916-B95C-85F022E011D5}" srcOrd="0" destOrd="0" presId="urn:microsoft.com/office/officeart/2005/8/layout/pyramid2"/>
    <dgm:cxn modelId="{37DF04C4-7B53-488C-8F40-2058096F2509}" srcId="{F1DA83E9-9E24-461B-8C7B-83623DAFE8C5}" destId="{517E1BEB-AD6C-44C7-98B3-12D1A41E023E}" srcOrd="1" destOrd="0" parTransId="{E0FCC55C-54F7-4E35-98B0-FCD134B0CFAC}" sibTransId="{22FBFBDC-80A1-4C0C-BB8B-7FAC345DBACA}"/>
    <dgm:cxn modelId="{E656676D-054E-404F-885A-B1B84CE64B3B}" srcId="{F1DA83E9-9E24-461B-8C7B-83623DAFE8C5}" destId="{F8D7805C-ED1B-4A73-900E-B840B61F1996}" srcOrd="2" destOrd="0" parTransId="{4E9373D8-2224-48FF-AACF-FB26237718AB}" sibTransId="{40804751-E154-48EC-85DF-DA5C4BE9C7EF}"/>
    <dgm:cxn modelId="{307500DB-9586-4BB6-A225-ADD23CB52B71}" type="presParOf" srcId="{6F4CBE22-D991-481F-86FF-CDE2F4DF1EAC}" destId="{A33BA44F-F75E-4487-A0B9-7F3BEA023D6B}" srcOrd="0" destOrd="0" presId="urn:microsoft.com/office/officeart/2005/8/layout/pyramid2"/>
    <dgm:cxn modelId="{54830804-C6FF-4238-9EF9-B6F4D9E581B9}" type="presParOf" srcId="{6F4CBE22-D991-481F-86FF-CDE2F4DF1EAC}" destId="{5EBF91D5-6AD4-4940-A2D2-1F235E5A1F8C}" srcOrd="1" destOrd="0" presId="urn:microsoft.com/office/officeart/2005/8/layout/pyramid2"/>
    <dgm:cxn modelId="{FC6C00E8-C90E-402C-AD5F-E74F0BCD5E9C}" type="presParOf" srcId="{5EBF91D5-6AD4-4940-A2D2-1F235E5A1F8C}" destId="{157E2C22-8882-4916-B95C-85F022E011D5}" srcOrd="0" destOrd="0" presId="urn:microsoft.com/office/officeart/2005/8/layout/pyramid2"/>
    <dgm:cxn modelId="{F3CF24ED-013B-4040-B91E-DDD0330D2263}" type="presParOf" srcId="{5EBF91D5-6AD4-4940-A2D2-1F235E5A1F8C}" destId="{FAE618A4-D049-4C3A-9A9F-94E3B4BB406C}" srcOrd="1" destOrd="0" presId="urn:microsoft.com/office/officeart/2005/8/layout/pyramid2"/>
    <dgm:cxn modelId="{FD25E163-3330-4401-9E11-0682F30707D3}" type="presParOf" srcId="{5EBF91D5-6AD4-4940-A2D2-1F235E5A1F8C}" destId="{FB3F75AA-7133-4E95-99D7-A484274193CA}" srcOrd="2" destOrd="0" presId="urn:microsoft.com/office/officeart/2005/8/layout/pyramid2"/>
    <dgm:cxn modelId="{A615124E-CA0B-4A49-A309-3C45D0B9F3EF}" type="presParOf" srcId="{5EBF91D5-6AD4-4940-A2D2-1F235E5A1F8C}" destId="{74171C7A-D1F4-46A9-AADA-9ABCE9342568}" srcOrd="3" destOrd="0" presId="urn:microsoft.com/office/officeart/2005/8/layout/pyramid2"/>
    <dgm:cxn modelId="{CCBCFF23-4FC8-4794-839D-FA8FB56476B8}" type="presParOf" srcId="{5EBF91D5-6AD4-4940-A2D2-1F235E5A1F8C}" destId="{B064E766-1330-4DB4-BC4E-B2287C66A232}" srcOrd="4" destOrd="0" presId="urn:microsoft.com/office/officeart/2005/8/layout/pyramid2"/>
    <dgm:cxn modelId="{E17B4AD7-F65D-40F3-88E1-DEB9B1348688}" type="presParOf" srcId="{5EBF91D5-6AD4-4940-A2D2-1F235E5A1F8C}" destId="{D318109E-09C8-4153-B521-2C811C86946F}"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8B1508-D64C-4F1A-A453-09081C806120}" type="doc">
      <dgm:prSet loTypeId="urn:microsoft.com/office/officeart/2005/8/layout/vList3" loCatId="list" qsTypeId="urn:microsoft.com/office/officeart/2005/8/quickstyle/simple1" qsCatId="simple" csTypeId="urn:microsoft.com/office/officeart/2005/8/colors/accent1_2" csCatId="accent1" phldr="1"/>
      <dgm:spPr/>
    </dgm:pt>
    <dgm:pt modelId="{33A3728E-B37C-4090-8174-4E23D2E118F1}">
      <dgm:prSet phldrT="[Texte]"/>
      <dgm:spPr/>
      <dgm:t>
        <a:bodyPr/>
        <a:lstStyle/>
        <a:p>
          <a:r>
            <a:rPr lang="ar-MA" smtClean="0"/>
            <a:t>تعثر في التدبير الجيد للتغيير بخصوص كثير من المشاريع التربوية . (وكمثال حي على ذلك الكيفية التي تم بها إلغاء بيداغوجيا الإدماج... والمد والجزر الحاصل في تبني العمل بمشاريع المؤسسات منذ 1994 إلى الآن...)</a:t>
          </a:r>
          <a:endParaRPr lang="fr-FR"/>
        </a:p>
      </dgm:t>
    </dgm:pt>
    <dgm:pt modelId="{033B3E1C-B9A3-44CD-B2EE-2A456B983709}" type="parTrans" cxnId="{BB3F45B4-EBEF-4740-8E35-098FAD13F6E9}">
      <dgm:prSet/>
      <dgm:spPr/>
      <dgm:t>
        <a:bodyPr/>
        <a:lstStyle/>
        <a:p>
          <a:endParaRPr lang="fr-FR"/>
        </a:p>
      </dgm:t>
    </dgm:pt>
    <dgm:pt modelId="{38BE9F02-7E26-4260-AD0F-BDB76E78381A}" type="sibTrans" cxnId="{BB3F45B4-EBEF-4740-8E35-098FAD13F6E9}">
      <dgm:prSet/>
      <dgm:spPr/>
      <dgm:t>
        <a:bodyPr/>
        <a:lstStyle/>
        <a:p>
          <a:endParaRPr lang="fr-FR"/>
        </a:p>
      </dgm:t>
    </dgm:pt>
    <dgm:pt modelId="{79C6D014-BAE9-46CF-B2D3-FFCCBD0AE613}" type="pres">
      <dgm:prSet presAssocID="{A88B1508-D64C-4F1A-A453-09081C806120}" presName="linearFlow" presStyleCnt="0">
        <dgm:presLayoutVars>
          <dgm:dir/>
          <dgm:resizeHandles val="exact"/>
        </dgm:presLayoutVars>
      </dgm:prSet>
      <dgm:spPr/>
    </dgm:pt>
    <dgm:pt modelId="{0C800B11-0467-4CF0-8C43-DCAEA7D13757}" type="pres">
      <dgm:prSet presAssocID="{33A3728E-B37C-4090-8174-4E23D2E118F1}" presName="composite" presStyleCnt="0"/>
      <dgm:spPr/>
    </dgm:pt>
    <dgm:pt modelId="{0FBDDE95-63F8-4E75-8626-311D375572C6}" type="pres">
      <dgm:prSet presAssocID="{33A3728E-B37C-4090-8174-4E23D2E118F1}" presName="imgShp" presStyleLbl="fgImgPlace1" presStyleIdx="0" presStyleCnt="1" custLinFactNeighborX="-53957" custLinFactNeighborY="509"/>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6B60E45-DF29-486C-9B00-6FEF3254F3D1}" type="pres">
      <dgm:prSet presAssocID="{33A3728E-B37C-4090-8174-4E23D2E118F1}" presName="txShp" presStyleLbl="node1" presStyleIdx="0" presStyleCnt="1" custScaleX="142359" custScaleY="226391" custLinFactNeighborX="208" custLinFactNeighborY="7460">
        <dgm:presLayoutVars>
          <dgm:bulletEnabled val="1"/>
        </dgm:presLayoutVars>
      </dgm:prSet>
      <dgm:spPr/>
      <dgm:t>
        <a:bodyPr/>
        <a:lstStyle/>
        <a:p>
          <a:endParaRPr lang="fr-FR"/>
        </a:p>
      </dgm:t>
    </dgm:pt>
  </dgm:ptLst>
  <dgm:cxnLst>
    <dgm:cxn modelId="{D28B2FBD-6EC9-4293-99BB-A181EB615A36}" type="presOf" srcId="{A88B1508-D64C-4F1A-A453-09081C806120}" destId="{79C6D014-BAE9-46CF-B2D3-FFCCBD0AE613}" srcOrd="0" destOrd="0" presId="urn:microsoft.com/office/officeart/2005/8/layout/vList3"/>
    <dgm:cxn modelId="{433ED7AC-A20E-4D73-B736-FD35F830B6F3}" type="presOf" srcId="{33A3728E-B37C-4090-8174-4E23D2E118F1}" destId="{B6B60E45-DF29-486C-9B00-6FEF3254F3D1}" srcOrd="0" destOrd="0" presId="urn:microsoft.com/office/officeart/2005/8/layout/vList3"/>
    <dgm:cxn modelId="{BB3F45B4-EBEF-4740-8E35-098FAD13F6E9}" srcId="{A88B1508-D64C-4F1A-A453-09081C806120}" destId="{33A3728E-B37C-4090-8174-4E23D2E118F1}" srcOrd="0" destOrd="0" parTransId="{033B3E1C-B9A3-44CD-B2EE-2A456B983709}" sibTransId="{38BE9F02-7E26-4260-AD0F-BDB76E78381A}"/>
    <dgm:cxn modelId="{56B2E647-1E6C-4FD6-825A-F96D7D83AAAB}" type="presParOf" srcId="{79C6D014-BAE9-46CF-B2D3-FFCCBD0AE613}" destId="{0C800B11-0467-4CF0-8C43-DCAEA7D13757}" srcOrd="0" destOrd="0" presId="urn:microsoft.com/office/officeart/2005/8/layout/vList3"/>
    <dgm:cxn modelId="{48BB7575-9CE9-49E0-86C9-EC2EFEC038A9}" type="presParOf" srcId="{0C800B11-0467-4CF0-8C43-DCAEA7D13757}" destId="{0FBDDE95-63F8-4E75-8626-311D375572C6}" srcOrd="0" destOrd="0" presId="urn:microsoft.com/office/officeart/2005/8/layout/vList3"/>
    <dgm:cxn modelId="{F8B4204F-65D6-4D2E-BE2E-E582EB23671F}" type="presParOf" srcId="{0C800B11-0467-4CF0-8C43-DCAEA7D13757}" destId="{B6B60E45-DF29-486C-9B00-6FEF3254F3D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395D44-127D-41ED-9EB3-A29086595C8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fr-FR"/>
        </a:p>
      </dgm:t>
    </dgm:pt>
    <dgm:pt modelId="{E5A32441-2978-4224-A2D1-0691102B8415}">
      <dgm:prSet phldrT="[Texte]"/>
      <dgm:spPr/>
      <dgm:t>
        <a:bodyPr/>
        <a:lstStyle/>
        <a:p>
          <a:r>
            <a:rPr lang="ar-MA" smtClean="0"/>
            <a:t>الحكامة</a:t>
          </a:r>
        </a:p>
        <a:p>
          <a:r>
            <a:rPr lang="ar-MA" smtClean="0"/>
            <a:t> وتدبير التغيير</a:t>
          </a:r>
          <a:endParaRPr lang="fr-FR"/>
        </a:p>
      </dgm:t>
    </dgm:pt>
    <dgm:pt modelId="{DF449AE3-F3AA-4BB8-B121-25A741FA8E1E}" type="parTrans" cxnId="{5D0B130D-C081-4195-9741-C331EA86E04E}">
      <dgm:prSet/>
      <dgm:spPr/>
      <dgm:t>
        <a:bodyPr/>
        <a:lstStyle/>
        <a:p>
          <a:endParaRPr lang="fr-FR"/>
        </a:p>
      </dgm:t>
    </dgm:pt>
    <dgm:pt modelId="{9194277C-F7DC-474D-AD25-452F5220F2B7}" type="sibTrans" cxnId="{5D0B130D-C081-4195-9741-C331EA86E04E}">
      <dgm:prSet/>
      <dgm:spPr/>
      <dgm:t>
        <a:bodyPr/>
        <a:lstStyle/>
        <a:p>
          <a:endParaRPr lang="fr-FR"/>
        </a:p>
      </dgm:t>
    </dgm:pt>
    <dgm:pt modelId="{CEC5D5FD-89B6-48E8-BB51-72251F0D4FB7}">
      <dgm:prSet phldrT="[Texte]"/>
      <dgm:spPr/>
      <dgm:t>
        <a:bodyPr/>
        <a:lstStyle/>
        <a:p>
          <a:r>
            <a:rPr lang="ar-MA" smtClean="0"/>
            <a:t>مقاربات ومفاهيم وفلسفة تدبيرية/تربوية</a:t>
          </a:r>
          <a:endParaRPr lang="fr-FR"/>
        </a:p>
      </dgm:t>
    </dgm:pt>
    <dgm:pt modelId="{F66C157A-728D-4852-85E3-4EB5C2510B9A}" type="parTrans" cxnId="{3D38B362-1E60-49FD-87AF-02128892C82E}">
      <dgm:prSet/>
      <dgm:spPr/>
      <dgm:t>
        <a:bodyPr/>
        <a:lstStyle/>
        <a:p>
          <a:endParaRPr lang="fr-FR"/>
        </a:p>
      </dgm:t>
    </dgm:pt>
    <dgm:pt modelId="{C2E0A5AA-EB72-4751-A0CD-D94868A66315}" type="sibTrans" cxnId="{3D38B362-1E60-49FD-87AF-02128892C82E}">
      <dgm:prSet/>
      <dgm:spPr/>
      <dgm:t>
        <a:bodyPr/>
        <a:lstStyle/>
        <a:p>
          <a:endParaRPr lang="fr-FR"/>
        </a:p>
      </dgm:t>
    </dgm:pt>
    <dgm:pt modelId="{EB2FE220-645E-4455-A6E6-611D91FF68EA}">
      <dgm:prSet phldrT="[Texte]"/>
      <dgm:spPr/>
      <dgm:t>
        <a:bodyPr/>
        <a:lstStyle/>
        <a:p>
          <a:r>
            <a:rPr lang="ar-MA" smtClean="0"/>
            <a:t>تدابير  وإجراءات تقنية</a:t>
          </a:r>
          <a:endParaRPr lang="fr-FR"/>
        </a:p>
      </dgm:t>
    </dgm:pt>
    <dgm:pt modelId="{C76E2E55-29D7-48BC-B46E-BCB90FBB4222}" type="parTrans" cxnId="{18DC750C-E116-4E59-8AD5-BD4DE0001177}">
      <dgm:prSet/>
      <dgm:spPr/>
      <dgm:t>
        <a:bodyPr/>
        <a:lstStyle/>
        <a:p>
          <a:endParaRPr lang="fr-FR"/>
        </a:p>
      </dgm:t>
    </dgm:pt>
    <dgm:pt modelId="{5F4C6AE8-2460-4AB3-9327-C41F8C200CE2}" type="sibTrans" cxnId="{18DC750C-E116-4E59-8AD5-BD4DE0001177}">
      <dgm:prSet/>
      <dgm:spPr/>
      <dgm:t>
        <a:bodyPr/>
        <a:lstStyle/>
        <a:p>
          <a:endParaRPr lang="fr-FR"/>
        </a:p>
      </dgm:t>
    </dgm:pt>
    <dgm:pt modelId="{F5A3A0D1-6344-4AE5-87EF-C240BCAACD05}" type="pres">
      <dgm:prSet presAssocID="{F8395D44-127D-41ED-9EB3-A29086595C87}" presName="hierChild1" presStyleCnt="0">
        <dgm:presLayoutVars>
          <dgm:chPref val="1"/>
          <dgm:dir/>
          <dgm:animOne val="branch"/>
          <dgm:animLvl val="lvl"/>
          <dgm:resizeHandles/>
        </dgm:presLayoutVars>
      </dgm:prSet>
      <dgm:spPr/>
      <dgm:t>
        <a:bodyPr/>
        <a:lstStyle/>
        <a:p>
          <a:endParaRPr lang="fr-FR"/>
        </a:p>
      </dgm:t>
    </dgm:pt>
    <dgm:pt modelId="{CFA695AD-BA45-41AF-9F1C-DA58E87C4399}" type="pres">
      <dgm:prSet presAssocID="{E5A32441-2978-4224-A2D1-0691102B8415}" presName="hierRoot1" presStyleCnt="0"/>
      <dgm:spPr/>
    </dgm:pt>
    <dgm:pt modelId="{13A0CC86-3B45-43E3-8BDD-6361FC426251}" type="pres">
      <dgm:prSet presAssocID="{E5A32441-2978-4224-A2D1-0691102B8415}" presName="composite" presStyleCnt="0"/>
      <dgm:spPr/>
    </dgm:pt>
    <dgm:pt modelId="{03672477-2773-4DCB-92C6-4D88B600E5A0}" type="pres">
      <dgm:prSet presAssocID="{E5A32441-2978-4224-A2D1-0691102B8415}" presName="background" presStyleLbl="node0" presStyleIdx="0" presStyleCnt="1"/>
      <dgm:spPr/>
    </dgm:pt>
    <dgm:pt modelId="{16FF5E0A-C152-416B-9B7B-FC429B61E8F2}" type="pres">
      <dgm:prSet presAssocID="{E5A32441-2978-4224-A2D1-0691102B8415}" presName="text" presStyleLbl="fgAcc0" presStyleIdx="0" presStyleCnt="1" custLinFactY="-7491" custLinFactNeighborX="-19731" custLinFactNeighborY="-100000">
        <dgm:presLayoutVars>
          <dgm:chPref val="3"/>
        </dgm:presLayoutVars>
      </dgm:prSet>
      <dgm:spPr/>
      <dgm:t>
        <a:bodyPr/>
        <a:lstStyle/>
        <a:p>
          <a:endParaRPr lang="fr-FR"/>
        </a:p>
      </dgm:t>
    </dgm:pt>
    <dgm:pt modelId="{D4C5F515-00DA-479C-99BE-A9677CB3385E}" type="pres">
      <dgm:prSet presAssocID="{E5A32441-2978-4224-A2D1-0691102B8415}" presName="hierChild2" presStyleCnt="0"/>
      <dgm:spPr/>
    </dgm:pt>
    <dgm:pt modelId="{91CA8671-78C4-4061-8235-D9B858AC6CBB}" type="pres">
      <dgm:prSet presAssocID="{F66C157A-728D-4852-85E3-4EB5C2510B9A}" presName="Name10" presStyleLbl="parChTrans1D2" presStyleIdx="0" presStyleCnt="2"/>
      <dgm:spPr/>
      <dgm:t>
        <a:bodyPr/>
        <a:lstStyle/>
        <a:p>
          <a:endParaRPr lang="fr-FR"/>
        </a:p>
      </dgm:t>
    </dgm:pt>
    <dgm:pt modelId="{58B823DA-A19C-4667-8E30-DDA34198E72B}" type="pres">
      <dgm:prSet presAssocID="{CEC5D5FD-89B6-48E8-BB51-72251F0D4FB7}" presName="hierRoot2" presStyleCnt="0"/>
      <dgm:spPr/>
    </dgm:pt>
    <dgm:pt modelId="{B3029FFA-E6FA-41BF-8283-5A47E5FEAA13}" type="pres">
      <dgm:prSet presAssocID="{CEC5D5FD-89B6-48E8-BB51-72251F0D4FB7}" presName="composite2" presStyleCnt="0"/>
      <dgm:spPr/>
    </dgm:pt>
    <dgm:pt modelId="{3C93145F-AA5C-4C30-992B-C0341A5CA0F4}" type="pres">
      <dgm:prSet presAssocID="{CEC5D5FD-89B6-48E8-BB51-72251F0D4FB7}" presName="background2" presStyleLbl="node2" presStyleIdx="0" presStyleCnt="2"/>
      <dgm:spPr/>
    </dgm:pt>
    <dgm:pt modelId="{77E7133B-E0CE-4ECD-8A85-BB5702D3AAB2}" type="pres">
      <dgm:prSet presAssocID="{CEC5D5FD-89B6-48E8-BB51-72251F0D4FB7}" presName="text2" presStyleLbl="fgAcc2" presStyleIdx="0" presStyleCnt="2">
        <dgm:presLayoutVars>
          <dgm:chPref val="3"/>
        </dgm:presLayoutVars>
      </dgm:prSet>
      <dgm:spPr/>
      <dgm:t>
        <a:bodyPr/>
        <a:lstStyle/>
        <a:p>
          <a:endParaRPr lang="fr-FR"/>
        </a:p>
      </dgm:t>
    </dgm:pt>
    <dgm:pt modelId="{83B09F69-2017-4D92-8237-32F4B1C62513}" type="pres">
      <dgm:prSet presAssocID="{CEC5D5FD-89B6-48E8-BB51-72251F0D4FB7}" presName="hierChild3" presStyleCnt="0"/>
      <dgm:spPr/>
    </dgm:pt>
    <dgm:pt modelId="{F258279D-C96E-4C33-B303-C820CBE53D48}" type="pres">
      <dgm:prSet presAssocID="{C76E2E55-29D7-48BC-B46E-BCB90FBB4222}" presName="Name10" presStyleLbl="parChTrans1D2" presStyleIdx="1" presStyleCnt="2"/>
      <dgm:spPr/>
      <dgm:t>
        <a:bodyPr/>
        <a:lstStyle/>
        <a:p>
          <a:endParaRPr lang="fr-FR"/>
        </a:p>
      </dgm:t>
    </dgm:pt>
    <dgm:pt modelId="{7D4A432C-3932-4392-9FFB-F4F72EAF4041}" type="pres">
      <dgm:prSet presAssocID="{EB2FE220-645E-4455-A6E6-611D91FF68EA}" presName="hierRoot2" presStyleCnt="0"/>
      <dgm:spPr/>
    </dgm:pt>
    <dgm:pt modelId="{F32EF357-C498-45E7-9795-6FCB95781BDC}" type="pres">
      <dgm:prSet presAssocID="{EB2FE220-645E-4455-A6E6-611D91FF68EA}" presName="composite2" presStyleCnt="0"/>
      <dgm:spPr/>
    </dgm:pt>
    <dgm:pt modelId="{21A649ED-BCDD-46F4-B61D-4B6BCFC0CD0C}" type="pres">
      <dgm:prSet presAssocID="{EB2FE220-645E-4455-A6E6-611D91FF68EA}" presName="background2" presStyleLbl="node2" presStyleIdx="1" presStyleCnt="2"/>
      <dgm:spPr/>
    </dgm:pt>
    <dgm:pt modelId="{84BF9C6F-8751-419D-9AB1-17CE05108AC8}" type="pres">
      <dgm:prSet presAssocID="{EB2FE220-645E-4455-A6E6-611D91FF68EA}" presName="text2" presStyleLbl="fgAcc2" presStyleIdx="1" presStyleCnt="2">
        <dgm:presLayoutVars>
          <dgm:chPref val="3"/>
        </dgm:presLayoutVars>
      </dgm:prSet>
      <dgm:spPr/>
      <dgm:t>
        <a:bodyPr/>
        <a:lstStyle/>
        <a:p>
          <a:endParaRPr lang="fr-FR"/>
        </a:p>
      </dgm:t>
    </dgm:pt>
    <dgm:pt modelId="{F5881D1A-794D-478B-B971-8C426829403E}" type="pres">
      <dgm:prSet presAssocID="{EB2FE220-645E-4455-A6E6-611D91FF68EA}" presName="hierChild3" presStyleCnt="0"/>
      <dgm:spPr/>
    </dgm:pt>
  </dgm:ptLst>
  <dgm:cxnLst>
    <dgm:cxn modelId="{3D38B362-1E60-49FD-87AF-02128892C82E}" srcId="{E5A32441-2978-4224-A2D1-0691102B8415}" destId="{CEC5D5FD-89B6-48E8-BB51-72251F0D4FB7}" srcOrd="0" destOrd="0" parTransId="{F66C157A-728D-4852-85E3-4EB5C2510B9A}" sibTransId="{C2E0A5AA-EB72-4751-A0CD-D94868A66315}"/>
    <dgm:cxn modelId="{540DD814-E911-4081-BEFF-BC8F1D2F5FDE}" type="presOf" srcId="{C76E2E55-29D7-48BC-B46E-BCB90FBB4222}" destId="{F258279D-C96E-4C33-B303-C820CBE53D48}" srcOrd="0" destOrd="0" presId="urn:microsoft.com/office/officeart/2005/8/layout/hierarchy1"/>
    <dgm:cxn modelId="{6681DBB8-4398-4104-B126-E5744E59409F}" type="presOf" srcId="{CEC5D5FD-89B6-48E8-BB51-72251F0D4FB7}" destId="{77E7133B-E0CE-4ECD-8A85-BB5702D3AAB2}" srcOrd="0" destOrd="0" presId="urn:microsoft.com/office/officeart/2005/8/layout/hierarchy1"/>
    <dgm:cxn modelId="{18DC750C-E116-4E59-8AD5-BD4DE0001177}" srcId="{E5A32441-2978-4224-A2D1-0691102B8415}" destId="{EB2FE220-645E-4455-A6E6-611D91FF68EA}" srcOrd="1" destOrd="0" parTransId="{C76E2E55-29D7-48BC-B46E-BCB90FBB4222}" sibTransId="{5F4C6AE8-2460-4AB3-9327-C41F8C200CE2}"/>
    <dgm:cxn modelId="{E57C5B7A-2A70-4D02-85A0-A00C9FEA577E}" type="presOf" srcId="{EB2FE220-645E-4455-A6E6-611D91FF68EA}" destId="{84BF9C6F-8751-419D-9AB1-17CE05108AC8}" srcOrd="0" destOrd="0" presId="urn:microsoft.com/office/officeart/2005/8/layout/hierarchy1"/>
    <dgm:cxn modelId="{5D0B130D-C081-4195-9741-C331EA86E04E}" srcId="{F8395D44-127D-41ED-9EB3-A29086595C87}" destId="{E5A32441-2978-4224-A2D1-0691102B8415}" srcOrd="0" destOrd="0" parTransId="{DF449AE3-F3AA-4BB8-B121-25A741FA8E1E}" sibTransId="{9194277C-F7DC-474D-AD25-452F5220F2B7}"/>
    <dgm:cxn modelId="{EA409C6B-6ACB-4A63-B7BD-0E62555C35CF}" type="presOf" srcId="{F66C157A-728D-4852-85E3-4EB5C2510B9A}" destId="{91CA8671-78C4-4061-8235-D9B858AC6CBB}" srcOrd="0" destOrd="0" presId="urn:microsoft.com/office/officeart/2005/8/layout/hierarchy1"/>
    <dgm:cxn modelId="{9294B33F-4041-4A96-BACA-A70946F38F96}" type="presOf" srcId="{E5A32441-2978-4224-A2D1-0691102B8415}" destId="{16FF5E0A-C152-416B-9B7B-FC429B61E8F2}" srcOrd="0" destOrd="0" presId="urn:microsoft.com/office/officeart/2005/8/layout/hierarchy1"/>
    <dgm:cxn modelId="{97303E67-FE7F-408C-9E62-8B7D1C555514}" type="presOf" srcId="{F8395D44-127D-41ED-9EB3-A29086595C87}" destId="{F5A3A0D1-6344-4AE5-87EF-C240BCAACD05}" srcOrd="0" destOrd="0" presId="urn:microsoft.com/office/officeart/2005/8/layout/hierarchy1"/>
    <dgm:cxn modelId="{520E868D-C5D8-4DC9-8116-E2C0375E080D}" type="presParOf" srcId="{F5A3A0D1-6344-4AE5-87EF-C240BCAACD05}" destId="{CFA695AD-BA45-41AF-9F1C-DA58E87C4399}" srcOrd="0" destOrd="0" presId="urn:microsoft.com/office/officeart/2005/8/layout/hierarchy1"/>
    <dgm:cxn modelId="{BC8CC721-8C61-4EC2-A4A5-2A4ADDEAF9C9}" type="presParOf" srcId="{CFA695AD-BA45-41AF-9F1C-DA58E87C4399}" destId="{13A0CC86-3B45-43E3-8BDD-6361FC426251}" srcOrd="0" destOrd="0" presId="urn:microsoft.com/office/officeart/2005/8/layout/hierarchy1"/>
    <dgm:cxn modelId="{5A1154E0-2E9D-4996-B682-E12436D70B07}" type="presParOf" srcId="{13A0CC86-3B45-43E3-8BDD-6361FC426251}" destId="{03672477-2773-4DCB-92C6-4D88B600E5A0}" srcOrd="0" destOrd="0" presId="urn:microsoft.com/office/officeart/2005/8/layout/hierarchy1"/>
    <dgm:cxn modelId="{16C08D81-E980-4D83-A5C8-E59795C83B78}" type="presParOf" srcId="{13A0CC86-3B45-43E3-8BDD-6361FC426251}" destId="{16FF5E0A-C152-416B-9B7B-FC429B61E8F2}" srcOrd="1" destOrd="0" presId="urn:microsoft.com/office/officeart/2005/8/layout/hierarchy1"/>
    <dgm:cxn modelId="{0FCCB078-DDB4-4D7F-8857-D36C20A6BD72}" type="presParOf" srcId="{CFA695AD-BA45-41AF-9F1C-DA58E87C4399}" destId="{D4C5F515-00DA-479C-99BE-A9677CB3385E}" srcOrd="1" destOrd="0" presId="urn:microsoft.com/office/officeart/2005/8/layout/hierarchy1"/>
    <dgm:cxn modelId="{22CB4B0E-3ED5-4CE4-A64F-5C6E6E56F6F0}" type="presParOf" srcId="{D4C5F515-00DA-479C-99BE-A9677CB3385E}" destId="{91CA8671-78C4-4061-8235-D9B858AC6CBB}" srcOrd="0" destOrd="0" presId="urn:microsoft.com/office/officeart/2005/8/layout/hierarchy1"/>
    <dgm:cxn modelId="{24A330F3-74EE-41C0-9151-2EA2890F9E4C}" type="presParOf" srcId="{D4C5F515-00DA-479C-99BE-A9677CB3385E}" destId="{58B823DA-A19C-4667-8E30-DDA34198E72B}" srcOrd="1" destOrd="0" presId="urn:microsoft.com/office/officeart/2005/8/layout/hierarchy1"/>
    <dgm:cxn modelId="{3F1717B1-69D2-425B-8464-8640CEED93A5}" type="presParOf" srcId="{58B823DA-A19C-4667-8E30-DDA34198E72B}" destId="{B3029FFA-E6FA-41BF-8283-5A47E5FEAA13}" srcOrd="0" destOrd="0" presId="urn:microsoft.com/office/officeart/2005/8/layout/hierarchy1"/>
    <dgm:cxn modelId="{B3EA4F96-4E27-46D3-B3A0-60AF1593779F}" type="presParOf" srcId="{B3029FFA-E6FA-41BF-8283-5A47E5FEAA13}" destId="{3C93145F-AA5C-4C30-992B-C0341A5CA0F4}" srcOrd="0" destOrd="0" presId="urn:microsoft.com/office/officeart/2005/8/layout/hierarchy1"/>
    <dgm:cxn modelId="{823E910A-35E1-4CB1-80B6-768F5390866B}" type="presParOf" srcId="{B3029FFA-E6FA-41BF-8283-5A47E5FEAA13}" destId="{77E7133B-E0CE-4ECD-8A85-BB5702D3AAB2}" srcOrd="1" destOrd="0" presId="urn:microsoft.com/office/officeart/2005/8/layout/hierarchy1"/>
    <dgm:cxn modelId="{6C7CA490-B197-4E92-99DF-C7A152D123C7}" type="presParOf" srcId="{58B823DA-A19C-4667-8E30-DDA34198E72B}" destId="{83B09F69-2017-4D92-8237-32F4B1C62513}" srcOrd="1" destOrd="0" presId="urn:microsoft.com/office/officeart/2005/8/layout/hierarchy1"/>
    <dgm:cxn modelId="{D31928B1-0410-463E-929C-8DC5AB257B0B}" type="presParOf" srcId="{D4C5F515-00DA-479C-99BE-A9677CB3385E}" destId="{F258279D-C96E-4C33-B303-C820CBE53D48}" srcOrd="2" destOrd="0" presId="urn:microsoft.com/office/officeart/2005/8/layout/hierarchy1"/>
    <dgm:cxn modelId="{82B37CBE-B3F6-4359-A75A-27A075A2FCC9}" type="presParOf" srcId="{D4C5F515-00DA-479C-99BE-A9677CB3385E}" destId="{7D4A432C-3932-4392-9FFB-F4F72EAF4041}" srcOrd="3" destOrd="0" presId="urn:microsoft.com/office/officeart/2005/8/layout/hierarchy1"/>
    <dgm:cxn modelId="{DF54074F-903C-4B6F-B534-27A5E09347DA}" type="presParOf" srcId="{7D4A432C-3932-4392-9FFB-F4F72EAF4041}" destId="{F32EF357-C498-45E7-9795-6FCB95781BDC}" srcOrd="0" destOrd="0" presId="urn:microsoft.com/office/officeart/2005/8/layout/hierarchy1"/>
    <dgm:cxn modelId="{B98BE881-D633-4C50-B1BC-BD2913A557B0}" type="presParOf" srcId="{F32EF357-C498-45E7-9795-6FCB95781BDC}" destId="{21A649ED-BCDD-46F4-B61D-4B6BCFC0CD0C}" srcOrd="0" destOrd="0" presId="urn:microsoft.com/office/officeart/2005/8/layout/hierarchy1"/>
    <dgm:cxn modelId="{A11E0F7F-5791-4A4B-BF60-4D49CAF6D91B}" type="presParOf" srcId="{F32EF357-C498-45E7-9795-6FCB95781BDC}" destId="{84BF9C6F-8751-419D-9AB1-17CE05108AC8}" srcOrd="1" destOrd="0" presId="urn:microsoft.com/office/officeart/2005/8/layout/hierarchy1"/>
    <dgm:cxn modelId="{EF25431E-73CB-4942-88F2-9A8EA30D2BC1}" type="presParOf" srcId="{7D4A432C-3932-4392-9FFB-F4F72EAF4041}" destId="{F5881D1A-794D-478B-B971-8C426829403E}"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FDFE0D-FD55-4562-AC80-1E90D8E09129}">
      <dsp:nvSpPr>
        <dsp:cNvPr id="0" name=""/>
        <dsp:cNvSpPr/>
      </dsp:nvSpPr>
      <dsp:spPr>
        <a:xfrm rot="16200000">
          <a:off x="145797" y="768611"/>
          <a:ext cx="3352389" cy="2729570"/>
        </a:xfrm>
        <a:prstGeom prst="round2SameRect">
          <a:avLst>
            <a:gd name="adj1" fmla="val 16670"/>
            <a:gd name="adj2" fmla="val 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228600" rIns="205740" bIns="228600" numCol="1" spcCol="1270" anchor="t" anchorCtr="0">
          <a:noAutofit/>
        </a:bodyPr>
        <a:lstStyle/>
        <a:p>
          <a:pPr lvl="0" algn="l" defTabSz="1600200">
            <a:lnSpc>
              <a:spcPct val="90000"/>
            </a:lnSpc>
            <a:spcBef>
              <a:spcPct val="0"/>
            </a:spcBef>
            <a:spcAft>
              <a:spcPct val="35000"/>
            </a:spcAft>
          </a:pPr>
          <a:endParaRPr lang="ar-MA" sz="3600" b="1" kern="1200" cap="none" spc="0" smtClean="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endParaRPr>
        </a:p>
        <a:p>
          <a:pPr lvl="0" algn="l" defTabSz="1600200">
            <a:lnSpc>
              <a:spcPct val="90000"/>
            </a:lnSpc>
            <a:spcBef>
              <a:spcPct val="0"/>
            </a:spcBef>
            <a:spcAft>
              <a:spcPct val="35000"/>
            </a:spcAft>
          </a:pPr>
          <a:r>
            <a:rPr lang="ar-MA" sz="3600" b="1" kern="1200" cap="none" spc="0" smtClean="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rPr>
            <a:t>تدبير التغيير</a:t>
          </a:r>
          <a:endParaRPr lang="fr-FR" sz="3600" kern="1200"/>
        </a:p>
      </dsp:txBody>
      <dsp:txXfrm rot="5400000">
        <a:off x="590478" y="590473"/>
        <a:ext cx="2596299" cy="3085847"/>
      </dsp:txXfrm>
    </dsp:sp>
    <dsp:sp modelId="{41212D3E-9CC4-44C0-A0C1-5D7727B44D67}">
      <dsp:nvSpPr>
        <dsp:cNvPr id="0" name=""/>
        <dsp:cNvSpPr/>
      </dsp:nvSpPr>
      <dsp:spPr>
        <a:xfrm rot="5400000">
          <a:off x="3803387" y="768611"/>
          <a:ext cx="3352389" cy="2729570"/>
        </a:xfrm>
        <a:prstGeom prst="round2SameRect">
          <a:avLst>
            <a:gd name="adj1" fmla="val 16670"/>
            <a:gd name="adj2" fmla="val 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5740" tIns="228600" rIns="137160" bIns="228600" numCol="1" spcCol="1270" anchor="t" anchorCtr="0">
          <a:noAutofit/>
        </a:bodyPr>
        <a:lstStyle/>
        <a:p>
          <a:pPr lvl="0" algn="l" defTabSz="1600200">
            <a:lnSpc>
              <a:spcPct val="90000"/>
            </a:lnSpc>
            <a:spcBef>
              <a:spcPct val="0"/>
            </a:spcBef>
            <a:spcAft>
              <a:spcPct val="35000"/>
            </a:spcAft>
          </a:pPr>
          <a:endParaRPr lang="ar-MA" sz="3600" b="1" kern="1200" cap="none" spc="0" smtClean="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endParaRPr>
        </a:p>
        <a:p>
          <a:pPr lvl="0" algn="l" defTabSz="1600200">
            <a:lnSpc>
              <a:spcPct val="90000"/>
            </a:lnSpc>
            <a:spcBef>
              <a:spcPct val="0"/>
            </a:spcBef>
            <a:spcAft>
              <a:spcPct val="35000"/>
            </a:spcAft>
          </a:pPr>
          <a:r>
            <a:rPr lang="ar-MA" sz="3600" b="1" kern="1200" cap="none" spc="0" smtClean="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rPr>
            <a:t>الحكامة     </a:t>
          </a:r>
          <a:endParaRPr lang="fr-FR" sz="3600" b="1" kern="1200" cap="none" spc="0">
            <a:ln w="12700">
              <a:solidFill>
                <a:schemeClr val="tx2">
                  <a:satMod val="155000"/>
                </a:schemeClr>
              </a:solidFill>
              <a:prstDash val="solid"/>
            </a:ln>
            <a:solidFill>
              <a:schemeClr val="bg2">
                <a:tint val="85000"/>
                <a:satMod val="155000"/>
              </a:schemeClr>
            </a:solidFill>
            <a:effectLst>
              <a:glow rad="228600">
                <a:schemeClr val="accent3">
                  <a:satMod val="175000"/>
                  <a:alpha val="40000"/>
                </a:schemeClr>
              </a:glow>
              <a:outerShdw blurRad="41275" dist="20320" dir="1800000" algn="tl" rotWithShape="0">
                <a:srgbClr val="000000">
                  <a:alpha val="40000"/>
                </a:srgbClr>
              </a:outerShdw>
            </a:effectLst>
          </a:endParaRPr>
        </a:p>
      </dsp:txBody>
      <dsp:txXfrm rot="-5400000">
        <a:off x="4114797" y="590473"/>
        <a:ext cx="2596299" cy="3085847"/>
      </dsp:txXfrm>
    </dsp:sp>
    <dsp:sp modelId="{C5790EE0-5F05-4670-8003-B73767D3A012}">
      <dsp:nvSpPr>
        <dsp:cNvPr id="0" name=""/>
        <dsp:cNvSpPr/>
      </dsp:nvSpPr>
      <dsp:spPr>
        <a:xfrm>
          <a:off x="2459277" y="-225819"/>
          <a:ext cx="2853515" cy="214158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21BE99-960D-4666-8FEA-0BE1FFAF43F3}">
      <dsp:nvSpPr>
        <dsp:cNvPr id="0" name=""/>
        <dsp:cNvSpPr/>
      </dsp:nvSpPr>
      <dsp:spPr>
        <a:xfrm rot="10800000">
          <a:off x="2459277" y="2199032"/>
          <a:ext cx="2853515" cy="214158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E55D0-D780-44C0-936D-A544C7D3D5CB}">
      <dsp:nvSpPr>
        <dsp:cNvPr id="0" name=""/>
        <dsp:cNvSpPr/>
      </dsp:nvSpPr>
      <dsp:spPr>
        <a:xfrm rot="16200000">
          <a:off x="309589" y="2357420"/>
          <a:ext cx="2666992" cy="2524166"/>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0" tIns="0" rIns="183485" bIns="0" numCol="1" spcCol="1270" anchor="t" anchorCtr="0">
          <a:noAutofit/>
        </a:bodyPr>
        <a:lstStyle/>
        <a:p>
          <a:pPr lvl="0" algn="l" defTabSz="1289050">
            <a:lnSpc>
              <a:spcPct val="90000"/>
            </a:lnSpc>
            <a:spcBef>
              <a:spcPct val="0"/>
            </a:spcBef>
            <a:spcAft>
              <a:spcPct val="35000"/>
            </a:spcAft>
          </a:pPr>
          <a:endParaRPr lang="fr-FR" sz="2900" b="0" kern="120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228600" lvl="1" indent="-228600" algn="r" defTabSz="1022350" rtl="1">
            <a:lnSpc>
              <a:spcPct val="90000"/>
            </a:lnSpc>
            <a:spcBef>
              <a:spcPct val="0"/>
            </a:spcBef>
            <a:spcAft>
              <a:spcPct val="15000"/>
            </a:spcAft>
            <a:buChar char="••"/>
          </a:pPr>
          <a:r>
            <a:rPr lang="ar-SA" sz="2300" b="0" kern="120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وعدم مواكبتها على مستوى المنظومات التربوية والتعليمية. </a:t>
          </a:r>
          <a:endParaRPr lang="fr-FR" sz="2300" b="0" kern="120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rot="5400000">
        <a:off x="381002" y="2819405"/>
        <a:ext cx="2524166" cy="1600196"/>
      </dsp:txXfrm>
    </dsp:sp>
    <dsp:sp modelId="{68809B75-5A85-4CB1-A3CD-03DF5B0887AA}">
      <dsp:nvSpPr>
        <dsp:cNvPr id="0" name=""/>
        <dsp:cNvSpPr/>
      </dsp:nvSpPr>
      <dsp:spPr>
        <a:xfrm rot="16200000">
          <a:off x="2968082" y="2213494"/>
          <a:ext cx="2362184" cy="2049950"/>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0" tIns="0" rIns="183485" bIns="0" numCol="1" spcCol="1270" anchor="t" anchorCtr="0">
          <a:noAutofit/>
        </a:bodyPr>
        <a:lstStyle/>
        <a:p>
          <a:pPr lvl="0" algn="l" defTabSz="1289050">
            <a:lnSpc>
              <a:spcPct val="90000"/>
            </a:lnSpc>
            <a:spcBef>
              <a:spcPct val="0"/>
            </a:spcBef>
            <a:spcAft>
              <a:spcPct val="35000"/>
            </a:spcAft>
          </a:pPr>
          <a:endParaRPr lang="fr-FR" sz="2900" kern="1200"/>
        </a:p>
        <a:p>
          <a:pPr marL="228600" lvl="1" indent="-228600" algn="r" defTabSz="1022350" rtl="1">
            <a:lnSpc>
              <a:spcPct val="90000"/>
            </a:lnSpc>
            <a:spcBef>
              <a:spcPct val="0"/>
            </a:spcBef>
            <a:spcAft>
              <a:spcPct val="15000"/>
            </a:spcAft>
            <a:buChar char="••"/>
          </a:pPr>
          <a:r>
            <a:rPr lang="ar-SA" sz="2300" b="0" kern="120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والإعلامية والتكنولوجية</a:t>
          </a:r>
          <a:r>
            <a:rPr lang="ar-SA" sz="2300" kern="1200" smtClean="0"/>
            <a:t>،</a:t>
          </a:r>
          <a:endParaRPr lang="fr-FR" sz="2300" kern="1200"/>
        </a:p>
      </dsp:txBody>
      <dsp:txXfrm rot="5400000">
        <a:off x="3124199" y="2529814"/>
        <a:ext cx="2049950" cy="1417310"/>
      </dsp:txXfrm>
    </dsp:sp>
    <dsp:sp modelId="{71BB1070-2428-4CCB-B49B-4580605C517D}">
      <dsp:nvSpPr>
        <dsp:cNvPr id="0" name=""/>
        <dsp:cNvSpPr/>
      </dsp:nvSpPr>
      <dsp:spPr>
        <a:xfrm rot="16200000">
          <a:off x="5172029" y="1000192"/>
          <a:ext cx="2666992" cy="2495452"/>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0" tIns="0" rIns="183485" bIns="0" numCol="1" spcCol="1270" anchor="t" anchorCtr="0">
          <a:noAutofit/>
        </a:bodyPr>
        <a:lstStyle/>
        <a:p>
          <a:pPr lvl="0" algn="l" defTabSz="1289050">
            <a:lnSpc>
              <a:spcPct val="90000"/>
            </a:lnSpc>
            <a:spcBef>
              <a:spcPct val="0"/>
            </a:spcBef>
            <a:spcAft>
              <a:spcPct val="35000"/>
            </a:spcAft>
          </a:pPr>
          <a:r>
            <a:rPr lang="ar-SA" sz="2900" b="0" kern="120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التطورات السريعة  </a:t>
          </a:r>
          <a:endParaRPr lang="fr-FR" sz="2900" b="0" kern="120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228600" lvl="1" indent="-228600" algn="r" defTabSz="1022350" rtl="1">
            <a:lnSpc>
              <a:spcPct val="90000"/>
            </a:lnSpc>
            <a:spcBef>
              <a:spcPct val="0"/>
            </a:spcBef>
            <a:spcAft>
              <a:spcPct val="15000"/>
            </a:spcAft>
            <a:buChar char="••"/>
          </a:pPr>
          <a:r>
            <a:rPr lang="ar-SA" sz="2300" b="0" kern="120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في المجالات المعرفية </a:t>
          </a:r>
          <a:endParaRPr lang="fr-FR" sz="2300" b="0" kern="120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rot="5400000">
        <a:off x="5257799" y="1447820"/>
        <a:ext cx="2495452" cy="16001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3BA44F-F75E-4487-A0B9-7F3BEA023D6B}">
      <dsp:nvSpPr>
        <dsp:cNvPr id="0" name=""/>
        <dsp:cNvSpPr/>
      </dsp:nvSpPr>
      <dsp:spPr>
        <a:xfrm>
          <a:off x="-142875" y="0"/>
          <a:ext cx="6545576" cy="41148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7E2C22-8882-4916-B95C-85F022E011D5}">
      <dsp:nvSpPr>
        <dsp:cNvPr id="0" name=""/>
        <dsp:cNvSpPr/>
      </dsp:nvSpPr>
      <dsp:spPr>
        <a:xfrm>
          <a:off x="2819389" y="228596"/>
          <a:ext cx="3162310" cy="1208918"/>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SA" sz="3600" b="1" kern="1200" smtClean="0"/>
            <a:t>تُواكب قيادة مشروع التغيير</a:t>
          </a:r>
          <a:endParaRPr lang="fr-FR" sz="3600" b="1" kern="1200"/>
        </a:p>
      </dsp:txBody>
      <dsp:txXfrm>
        <a:off x="2878404" y="287611"/>
        <a:ext cx="3044280" cy="1090888"/>
      </dsp:txXfrm>
    </dsp:sp>
    <dsp:sp modelId="{FB3F75AA-7133-4E95-99D7-A484274193CA}">
      <dsp:nvSpPr>
        <dsp:cNvPr id="0" name=""/>
        <dsp:cNvSpPr/>
      </dsp:nvSpPr>
      <dsp:spPr>
        <a:xfrm>
          <a:off x="1066790" y="1524002"/>
          <a:ext cx="6667506" cy="87600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ar-SA" sz="2800" b="1" kern="1200" smtClean="0"/>
            <a:t>تُوازِن بين العلاقات الإنسانية المُحفزة لإنجاح المشروع من جهة، والقيام بالمهام والواجبات المنوطة بها</a:t>
          </a:r>
          <a:endParaRPr lang="fr-FR" sz="2800" b="1" kern="1200"/>
        </a:p>
      </dsp:txBody>
      <dsp:txXfrm>
        <a:off x="1109553" y="1566765"/>
        <a:ext cx="6581980" cy="790476"/>
      </dsp:txXfrm>
    </dsp:sp>
    <dsp:sp modelId="{B064E766-1330-4DB4-BC4E-B2287C66A232}">
      <dsp:nvSpPr>
        <dsp:cNvPr id="0" name=""/>
        <dsp:cNvSpPr/>
      </dsp:nvSpPr>
      <dsp:spPr>
        <a:xfrm>
          <a:off x="914404" y="2514603"/>
          <a:ext cx="6896106" cy="87600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ar-MA" sz="2800" b="1" kern="1200" smtClean="0"/>
            <a:t>   </a:t>
          </a:r>
          <a:r>
            <a:rPr lang="ar-SA" sz="2800" b="1" kern="1200" smtClean="0"/>
            <a:t>تحفز القائمين بالتغيير، ماديا ومعنويا بما يتناسب مع التقدم الذي يُظهِرونه في مجال تنفيذ التغيير ميدانيا</a:t>
          </a:r>
          <a:r>
            <a:rPr lang="ar-SA" sz="2000" kern="1200" smtClean="0"/>
            <a:t>.</a:t>
          </a:r>
          <a:endParaRPr lang="fr-FR" sz="2000" kern="1200"/>
        </a:p>
      </dsp:txBody>
      <dsp:txXfrm>
        <a:off x="957167" y="2557366"/>
        <a:ext cx="6810580" cy="7904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B60E45-DF29-486C-9B00-6FEF3254F3D1}">
      <dsp:nvSpPr>
        <dsp:cNvPr id="0" name=""/>
        <dsp:cNvSpPr/>
      </dsp:nvSpPr>
      <dsp:spPr>
        <a:xfrm rot="10800000">
          <a:off x="228617" y="1956"/>
          <a:ext cx="7718720" cy="459544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5116" tIns="152400" rIns="284480" bIns="152400" numCol="1" spcCol="1270" anchor="ctr" anchorCtr="0">
          <a:noAutofit/>
        </a:bodyPr>
        <a:lstStyle/>
        <a:p>
          <a:pPr lvl="0" algn="ctr" defTabSz="1778000">
            <a:lnSpc>
              <a:spcPct val="90000"/>
            </a:lnSpc>
            <a:spcBef>
              <a:spcPct val="0"/>
            </a:spcBef>
            <a:spcAft>
              <a:spcPct val="35000"/>
            </a:spcAft>
          </a:pPr>
          <a:r>
            <a:rPr lang="ar-MA" sz="4000" kern="1200" smtClean="0"/>
            <a:t>تعثر في التدبير الجيد للتغيير بخصوص كثير من المشاريع التربوية . (وكمثال حي على ذلك الكيفية التي تم بها إلغاء بيداغوجيا الإدماج... والمد والجزر الحاصل في تبني العمل بمشاريع المؤسسات منذ 1994 إلى الآن...)</a:t>
          </a:r>
          <a:endParaRPr lang="fr-FR" sz="4000" kern="1200"/>
        </a:p>
      </dsp:txBody>
      <dsp:txXfrm rot="10800000">
        <a:off x="1377478" y="1956"/>
        <a:ext cx="6569859" cy="4595443"/>
      </dsp:txXfrm>
    </dsp:sp>
    <dsp:sp modelId="{0FBDDE95-63F8-4E75-8626-311D375572C6}">
      <dsp:nvSpPr>
        <dsp:cNvPr id="0" name=""/>
        <dsp:cNvSpPr/>
      </dsp:nvSpPr>
      <dsp:spPr>
        <a:xfrm>
          <a:off x="0" y="1294096"/>
          <a:ext cx="2029870" cy="202987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58279D-C96E-4C33-B303-C820CBE53D48}">
      <dsp:nvSpPr>
        <dsp:cNvPr id="0" name=""/>
        <dsp:cNvSpPr/>
      </dsp:nvSpPr>
      <dsp:spPr>
        <a:xfrm>
          <a:off x="2579937" y="1378884"/>
          <a:ext cx="2105451" cy="1034083"/>
        </a:xfrm>
        <a:custGeom>
          <a:avLst/>
          <a:gdLst/>
          <a:ahLst/>
          <a:cxnLst/>
          <a:rect l="0" t="0" r="0" b="0"/>
          <a:pathLst>
            <a:path>
              <a:moveTo>
                <a:pt x="0" y="0"/>
              </a:moveTo>
              <a:lnTo>
                <a:pt x="0" y="792815"/>
              </a:lnTo>
              <a:lnTo>
                <a:pt x="2105451" y="792815"/>
              </a:lnTo>
              <a:lnTo>
                <a:pt x="2105451" y="103408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CA8671-78C4-4061-8235-D9B858AC6CBB}">
      <dsp:nvSpPr>
        <dsp:cNvPr id="0" name=""/>
        <dsp:cNvSpPr/>
      </dsp:nvSpPr>
      <dsp:spPr>
        <a:xfrm>
          <a:off x="1502233" y="1378884"/>
          <a:ext cx="1077703" cy="1034083"/>
        </a:xfrm>
        <a:custGeom>
          <a:avLst/>
          <a:gdLst/>
          <a:ahLst/>
          <a:cxnLst/>
          <a:rect l="0" t="0" r="0" b="0"/>
          <a:pathLst>
            <a:path>
              <a:moveTo>
                <a:pt x="1077703" y="0"/>
              </a:moveTo>
              <a:lnTo>
                <a:pt x="1077703" y="792815"/>
              </a:lnTo>
              <a:lnTo>
                <a:pt x="0" y="792815"/>
              </a:lnTo>
              <a:lnTo>
                <a:pt x="0" y="103408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672477-2773-4DCB-92C6-4D88B600E5A0}">
      <dsp:nvSpPr>
        <dsp:cNvPr id="0" name=""/>
        <dsp:cNvSpPr/>
      </dsp:nvSpPr>
      <dsp:spPr>
        <a:xfrm>
          <a:off x="1277737" y="-274908"/>
          <a:ext cx="2604399" cy="16537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FF5E0A-C152-416B-9B7B-FC429B61E8F2}">
      <dsp:nvSpPr>
        <dsp:cNvPr id="0" name=""/>
        <dsp:cNvSpPr/>
      </dsp:nvSpPr>
      <dsp:spPr>
        <a:xfrm>
          <a:off x="1567115" y="0"/>
          <a:ext cx="2604399" cy="165379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MA" sz="3200" kern="1200" smtClean="0"/>
            <a:t>الحكامة</a:t>
          </a:r>
        </a:p>
        <a:p>
          <a:pPr lvl="0" algn="ctr" defTabSz="1422400">
            <a:lnSpc>
              <a:spcPct val="90000"/>
            </a:lnSpc>
            <a:spcBef>
              <a:spcPct val="0"/>
            </a:spcBef>
            <a:spcAft>
              <a:spcPct val="35000"/>
            </a:spcAft>
          </a:pPr>
          <a:r>
            <a:rPr lang="ar-MA" sz="3200" kern="1200" smtClean="0"/>
            <a:t> وتدبير التغيير</a:t>
          </a:r>
          <a:endParaRPr lang="fr-FR" sz="3200" kern="1200"/>
        </a:p>
      </dsp:txBody>
      <dsp:txXfrm>
        <a:off x="1615553" y="48438"/>
        <a:ext cx="2507523" cy="1556917"/>
      </dsp:txXfrm>
    </dsp:sp>
    <dsp:sp modelId="{3C93145F-AA5C-4C30-992B-C0341A5CA0F4}">
      <dsp:nvSpPr>
        <dsp:cNvPr id="0" name=""/>
        <dsp:cNvSpPr/>
      </dsp:nvSpPr>
      <dsp:spPr>
        <a:xfrm>
          <a:off x="200034" y="2412968"/>
          <a:ext cx="2604399" cy="16537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E7133B-E0CE-4ECD-8A85-BB5702D3AAB2}">
      <dsp:nvSpPr>
        <dsp:cNvPr id="0" name=""/>
        <dsp:cNvSpPr/>
      </dsp:nvSpPr>
      <dsp:spPr>
        <a:xfrm>
          <a:off x="489411" y="2687877"/>
          <a:ext cx="2604399" cy="165379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MA" sz="3200" kern="1200" smtClean="0"/>
            <a:t>مقاربات ومفاهيم وفلسفة تدبيرية/تربوية</a:t>
          </a:r>
          <a:endParaRPr lang="fr-FR" sz="3200" kern="1200"/>
        </a:p>
      </dsp:txBody>
      <dsp:txXfrm>
        <a:off x="537849" y="2736315"/>
        <a:ext cx="2507523" cy="1556917"/>
      </dsp:txXfrm>
    </dsp:sp>
    <dsp:sp modelId="{21A649ED-BCDD-46F4-B61D-4B6BCFC0CD0C}">
      <dsp:nvSpPr>
        <dsp:cNvPr id="0" name=""/>
        <dsp:cNvSpPr/>
      </dsp:nvSpPr>
      <dsp:spPr>
        <a:xfrm>
          <a:off x="3383188" y="2412968"/>
          <a:ext cx="2604399" cy="16537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BF9C6F-8751-419D-9AB1-17CE05108AC8}">
      <dsp:nvSpPr>
        <dsp:cNvPr id="0" name=""/>
        <dsp:cNvSpPr/>
      </dsp:nvSpPr>
      <dsp:spPr>
        <a:xfrm>
          <a:off x="3672566" y="2687877"/>
          <a:ext cx="2604399" cy="165379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MA" sz="3200" kern="1200" smtClean="0"/>
            <a:t>تدابير  وإجراءات تقنية</a:t>
          </a:r>
          <a:endParaRPr lang="fr-FR" sz="3200" kern="1200"/>
        </a:p>
      </dsp:txBody>
      <dsp:txXfrm>
        <a:off x="3721004" y="2736315"/>
        <a:ext cx="2507523" cy="1556917"/>
      </dsp:txXfrm>
    </dsp:sp>
  </dsp:spTree>
</dsp:drawing>
</file>

<file path=ppt/diagrams/layout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6C6C9B6-D4C7-4749-8B70-73EC1AE33B1D}" type="datetimeFigureOut">
              <a:rPr lang="fr-FR" smtClean="0"/>
              <a:t>05/04/2015</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https://www.facebook.com/bou6aziz</a:t>
            </a: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5D58E44-BA74-4C14-BC4D-6D895BAEAAA0}" type="slidenum">
              <a:rPr lang="fr-FR" smtClean="0"/>
              <a:t>‹N°›</a:t>
            </a:fld>
            <a:endParaRPr lang="fr-FR"/>
          </a:p>
        </p:txBody>
      </p:sp>
    </p:spTree>
    <p:extLst>
      <p:ext uri="{BB962C8B-B14F-4D97-AF65-F5344CB8AC3E}">
        <p14:creationId xmlns:p14="http://schemas.microsoft.com/office/powerpoint/2010/main" val="214902113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200">
                <a:latin typeface="Arial" charset="0"/>
              </a:defRPr>
            </a:lvl1pPr>
          </a:lstStyle>
          <a:p>
            <a:endParaRPr lang="fr-FR"/>
          </a:p>
        </p:txBody>
      </p:sp>
      <p:sp>
        <p:nvSpPr>
          <p:cNvPr id="5123" name="Rectangle 3"/>
          <p:cNvSpPr>
            <a:spLocks noGrp="1" noChangeArrowheads="1"/>
          </p:cNvSpPr>
          <p:nvPr>
            <p:ph type="dt" idx="1"/>
          </p:nvPr>
        </p:nvSpPr>
        <p:spPr bwMode="auto">
          <a:xfrm>
            <a:off x="1588"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200">
                <a:latin typeface="Arial" charset="0"/>
              </a:defRPr>
            </a:lvl1pPr>
          </a:lstStyle>
          <a:p>
            <a:endParaRPr lang="fr-FR"/>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5126" name="Rectangle 6"/>
          <p:cNvSpPr>
            <a:spLocks noGrp="1" noChangeArrowheads="1"/>
          </p:cNvSpPr>
          <p:nvPr>
            <p:ph type="ftr" sz="quarter" idx="4"/>
          </p:nvPr>
        </p:nvSpPr>
        <p:spPr bwMode="auto">
          <a:xfrm>
            <a:off x="388620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0" sz="1200">
                <a:latin typeface="Arial" charset="0"/>
              </a:defRPr>
            </a:lvl1pPr>
          </a:lstStyle>
          <a:p>
            <a:r>
              <a:rPr lang="fr-FR" smtClean="0"/>
              <a:t>https://www.facebook.com/bou6aziz</a:t>
            </a:r>
            <a:endParaRPr lang="fr-FR"/>
          </a:p>
        </p:txBody>
      </p:sp>
      <p:sp>
        <p:nvSpPr>
          <p:cNvPr id="5127" name="Rectangle 7"/>
          <p:cNvSpPr>
            <a:spLocks noGrp="1" noChangeArrowheads="1"/>
          </p:cNvSpPr>
          <p:nvPr>
            <p:ph type="sldNum" sz="quarter" idx="5"/>
          </p:nvPr>
        </p:nvSpPr>
        <p:spPr bwMode="auto">
          <a:xfrm>
            <a:off x="1588"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kumimoji="0" sz="1200">
                <a:latin typeface="Arial" charset="0"/>
              </a:defRPr>
            </a:lvl1pPr>
          </a:lstStyle>
          <a:p>
            <a:fld id="{070D3838-7963-4252-BDB6-E6237BCEBC75}" type="slidenum">
              <a:rPr lang="ar-SA"/>
              <a:pPr/>
              <a:t>‹N°›</a:t>
            </a:fld>
            <a:endParaRPr lang="fr-FR"/>
          </a:p>
        </p:txBody>
      </p:sp>
    </p:spTree>
    <p:extLst>
      <p:ext uri="{BB962C8B-B14F-4D97-AF65-F5344CB8AC3E}">
        <p14:creationId xmlns:p14="http://schemas.microsoft.com/office/powerpoint/2010/main" val="3546557478"/>
      </p:ext>
    </p:extLst>
  </p:cSld>
  <p:clrMap bg1="lt1" tx1="dk1" bg2="lt2" tx2="dk2" accent1="accent1" accent2="accent2" accent3="accent3" accent4="accent4" accent5="accent5" accent6="accent6" hlink="hlink" folHlink="folHlink"/>
  <p:hf hdr="0" dt="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F37CB9-1752-4578-B687-130EA6E08175}" type="slidenum">
              <a:rPr lang="ar-SA"/>
              <a:pPr/>
              <a:t>1</a:t>
            </a:fld>
            <a:endParaRPr lang="fr-F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p>
        </p:txBody>
      </p:sp>
      <p:sp>
        <p:nvSpPr>
          <p:cNvPr id="2" name="Espace réservé du pied de page 1"/>
          <p:cNvSpPr>
            <a:spLocks noGrp="1"/>
          </p:cNvSpPr>
          <p:nvPr>
            <p:ph type="ftr" sz="quarter" idx="10"/>
          </p:nvPr>
        </p:nvSpPr>
        <p:spPr/>
        <p:txBody>
          <a:bodyPr/>
          <a:lstStyle/>
          <a:p>
            <a:r>
              <a:rPr lang="fr-FR" smtClean="0"/>
              <a:t>https://www.facebook.com/bou6aziz</a:t>
            </a:r>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70D3838-7963-4252-BDB6-E6237BCEBC75}" type="slidenum">
              <a:rPr lang="ar-SA" smtClean="0"/>
              <a:pPr/>
              <a:t>8</a:t>
            </a:fld>
            <a:endParaRPr lang="fr-FR"/>
          </a:p>
        </p:txBody>
      </p:sp>
      <p:sp>
        <p:nvSpPr>
          <p:cNvPr id="5" name="Espace réservé du pied de page 4"/>
          <p:cNvSpPr>
            <a:spLocks noGrp="1"/>
          </p:cNvSpPr>
          <p:nvPr>
            <p:ph type="ftr" sz="quarter" idx="11"/>
          </p:nvPr>
        </p:nvSpPr>
        <p:spPr/>
        <p:txBody>
          <a:bodyPr/>
          <a:lstStyle/>
          <a:p>
            <a:r>
              <a:rPr lang="fr-FR" smtClean="0"/>
              <a:t>https://www.facebook.com/bou6aziz</a:t>
            </a:r>
            <a:endParaRPr lang="fr-FR"/>
          </a:p>
        </p:txBody>
      </p:sp>
    </p:spTree>
    <p:extLst>
      <p:ext uri="{BB962C8B-B14F-4D97-AF65-F5344CB8AC3E}">
        <p14:creationId xmlns:p14="http://schemas.microsoft.com/office/powerpoint/2010/main" val="1789573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AD6A83-971C-4F45-A265-ABF742E032DA}" type="slidenum">
              <a:rPr lang="ar-SA"/>
              <a:pPr/>
              <a:t>15</a:t>
            </a:fld>
            <a:endParaRPr lang="fr-F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
        <p:nvSpPr>
          <p:cNvPr id="2" name="Espace réservé du pied de page 1"/>
          <p:cNvSpPr>
            <a:spLocks noGrp="1"/>
          </p:cNvSpPr>
          <p:nvPr>
            <p:ph type="ftr" sz="quarter" idx="10"/>
          </p:nvPr>
        </p:nvSpPr>
        <p:spPr/>
        <p:txBody>
          <a:bodyPr/>
          <a:lstStyle/>
          <a:p>
            <a:r>
              <a:rPr lang="fr-FR" smtClean="0"/>
              <a:t>https://www.facebook.com/bou6aziz</a:t>
            </a:r>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7EF64A-8AC5-4BA8-944C-EFC649BD239C}" type="slidenum">
              <a:rPr lang="ar-SA"/>
              <a:pPr/>
              <a:t>16</a:t>
            </a:fld>
            <a:endParaRPr lang="fr-FR"/>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
        <p:nvSpPr>
          <p:cNvPr id="2" name="Espace réservé du pied de page 1"/>
          <p:cNvSpPr>
            <a:spLocks noGrp="1"/>
          </p:cNvSpPr>
          <p:nvPr>
            <p:ph type="ftr" sz="quarter" idx="10"/>
          </p:nvPr>
        </p:nvSpPr>
        <p:spPr/>
        <p:txBody>
          <a:bodyPr/>
          <a:lstStyle/>
          <a:p>
            <a:r>
              <a:rPr lang="fr-FR" smtClean="0"/>
              <a:t>https://www.facebook.com/bou6aziz</a:t>
            </a:r>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2D86D8-5E2B-4A45-9FE7-F317C881958A}" type="slidenum">
              <a:rPr lang="ar-SA"/>
              <a:pPr/>
              <a:t>17</a:t>
            </a:fld>
            <a:endParaRPr lang="fr-FR"/>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
        <p:nvSpPr>
          <p:cNvPr id="2" name="Espace réservé du pied de page 1"/>
          <p:cNvSpPr>
            <a:spLocks noGrp="1"/>
          </p:cNvSpPr>
          <p:nvPr>
            <p:ph type="ftr" sz="quarter" idx="10"/>
          </p:nvPr>
        </p:nvSpPr>
        <p:spPr/>
        <p:txBody>
          <a:bodyPr/>
          <a:lstStyle/>
          <a:p>
            <a:r>
              <a:rPr lang="fr-FR" smtClean="0"/>
              <a:t>https://www.facebook.com/bou6aziz</a:t>
            </a:r>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70D3838-7963-4252-BDB6-E6237BCEBC75}" type="slidenum">
              <a:rPr lang="ar-SA" smtClean="0"/>
              <a:pPr/>
              <a:t>21</a:t>
            </a:fld>
            <a:endParaRPr lang="fr-FR"/>
          </a:p>
        </p:txBody>
      </p:sp>
      <p:sp>
        <p:nvSpPr>
          <p:cNvPr id="5" name="Espace réservé du pied de page 4"/>
          <p:cNvSpPr>
            <a:spLocks noGrp="1"/>
          </p:cNvSpPr>
          <p:nvPr>
            <p:ph type="ftr" sz="quarter" idx="11"/>
          </p:nvPr>
        </p:nvSpPr>
        <p:spPr/>
        <p:txBody>
          <a:bodyPr/>
          <a:lstStyle/>
          <a:p>
            <a:r>
              <a:rPr lang="fr-FR" smtClean="0"/>
              <a:t>https://www.facebook.com/bou6aziz</a:t>
            </a:r>
            <a:endParaRPr lang="fr-FR"/>
          </a:p>
        </p:txBody>
      </p:sp>
    </p:spTree>
    <p:extLst>
      <p:ext uri="{BB962C8B-B14F-4D97-AF65-F5344CB8AC3E}">
        <p14:creationId xmlns:p14="http://schemas.microsoft.com/office/powerpoint/2010/main" val="1272502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FR"/>
          </a:p>
        </p:txBody>
      </p:sp>
    </p:spTree>
    <p:extLst>
      <p:ext uri="{BB962C8B-B14F-4D97-AF65-F5344CB8AC3E}">
        <p14:creationId xmlns:p14="http://schemas.microsoft.com/office/powerpoint/2010/main" val="2344707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671619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128759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160504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2865786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051575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133809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4206326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6160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2559966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3193723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5058" name="Group 2"/>
          <p:cNvGrpSpPr>
            <a:grpSpLocks/>
          </p:cNvGrpSpPr>
          <p:nvPr/>
        </p:nvGrpSpPr>
        <p:grpSpPr bwMode="auto">
          <a:xfrm>
            <a:off x="0" y="0"/>
            <a:ext cx="9142413" cy="6856413"/>
            <a:chOff x="0" y="0"/>
            <a:chExt cx="5759" cy="4319"/>
          </a:xfrm>
        </p:grpSpPr>
        <p:sp>
          <p:nvSpPr>
            <p:cNvPr id="45059" name="Rectangle 3" descr="Narrow vertical"/>
            <p:cNvSpPr>
              <a:spLocks noChangeArrowheads="1"/>
            </p:cNvSpPr>
            <p:nvPr/>
          </p:nvSpPr>
          <p:spPr bwMode="auto">
            <a:xfrm>
              <a:off x="288" y="48"/>
              <a:ext cx="5184" cy="240"/>
            </a:xfrm>
            <a:prstGeom prst="rect">
              <a:avLst/>
            </a:prstGeom>
            <a:pattFill prst="narVert">
              <a:fgClr>
                <a:schemeClr val="folHlink"/>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lgn="l" rtl="0" eaLnBrk="0" hangingPunct="0">
                <a:spcBef>
                  <a:spcPct val="50000"/>
                </a:spcBef>
              </a:pPr>
              <a:endParaRPr lang="en-US" sz="2400">
                <a:latin typeface="Times New Roman" pitchFamily="18" charset="0"/>
              </a:endParaRPr>
            </a:p>
          </p:txBody>
        </p:sp>
        <p:sp>
          <p:nvSpPr>
            <p:cNvPr id="45060" name="Rectangle 4" descr="Narrow horizontal"/>
            <p:cNvSpPr>
              <a:spLocks noChangeArrowheads="1"/>
            </p:cNvSpPr>
            <p:nvPr/>
          </p:nvSpPr>
          <p:spPr bwMode="auto">
            <a:xfrm>
              <a:off x="48" y="288"/>
              <a:ext cx="240" cy="3744"/>
            </a:xfrm>
            <a:prstGeom prst="rect">
              <a:avLst/>
            </a:prstGeom>
            <a:pattFill prst="narHorz">
              <a:fgClr>
                <a:schemeClr val="folHlink"/>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lgn="l" rtl="0" eaLnBrk="0" hangingPunct="0">
                <a:spcBef>
                  <a:spcPct val="50000"/>
                </a:spcBef>
              </a:pPr>
              <a:endParaRPr lang="en-US" sz="2400">
                <a:latin typeface="Times New Roman" pitchFamily="18" charset="0"/>
              </a:endParaRPr>
            </a:p>
          </p:txBody>
        </p:sp>
        <p:sp>
          <p:nvSpPr>
            <p:cNvPr id="45061" name="Rectangle 5" descr="Narrow vertical"/>
            <p:cNvSpPr>
              <a:spLocks noChangeArrowheads="1"/>
            </p:cNvSpPr>
            <p:nvPr/>
          </p:nvSpPr>
          <p:spPr bwMode="auto">
            <a:xfrm>
              <a:off x="288" y="4032"/>
              <a:ext cx="5184" cy="240"/>
            </a:xfrm>
            <a:prstGeom prst="rect">
              <a:avLst/>
            </a:prstGeom>
            <a:pattFill prst="narVert">
              <a:fgClr>
                <a:schemeClr val="folHlink"/>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lgn="l" rtl="0" eaLnBrk="0" hangingPunct="0">
                <a:spcBef>
                  <a:spcPct val="50000"/>
                </a:spcBef>
              </a:pPr>
              <a:endParaRPr lang="en-US" sz="2400">
                <a:latin typeface="Times New Roman" pitchFamily="18" charset="0"/>
              </a:endParaRPr>
            </a:p>
          </p:txBody>
        </p:sp>
        <p:sp>
          <p:nvSpPr>
            <p:cNvPr id="45062" name="Rectangle 6" descr="Narrow horizontal"/>
            <p:cNvSpPr>
              <a:spLocks noChangeArrowheads="1"/>
            </p:cNvSpPr>
            <p:nvPr/>
          </p:nvSpPr>
          <p:spPr bwMode="auto">
            <a:xfrm>
              <a:off x="5472" y="288"/>
              <a:ext cx="240" cy="3744"/>
            </a:xfrm>
            <a:prstGeom prst="rect">
              <a:avLst/>
            </a:prstGeom>
            <a:pattFill prst="narHorz">
              <a:fgClr>
                <a:schemeClr val="folHlink"/>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lgn="l" rtl="0" eaLnBrk="0" hangingPunct="0">
                <a:spcBef>
                  <a:spcPct val="50000"/>
                </a:spcBef>
              </a:pPr>
              <a:endParaRPr lang="en-US" sz="2400">
                <a:latin typeface="Times New Roman" pitchFamily="18" charset="0"/>
              </a:endParaRPr>
            </a:p>
          </p:txBody>
        </p:sp>
        <p:sp>
          <p:nvSpPr>
            <p:cNvPr id="45063" name="Rectangle 7"/>
            <p:cNvSpPr>
              <a:spLocks noChangeArrowheads="1"/>
            </p:cNvSpPr>
            <p:nvPr/>
          </p:nvSpPr>
          <p:spPr bwMode="auto">
            <a:xfrm>
              <a:off x="288" y="288"/>
              <a:ext cx="5184" cy="3744"/>
            </a:xfrm>
            <a:prstGeom prst="rect">
              <a:avLst/>
            </a:prstGeom>
            <a:noFill/>
            <a:ln w="57150" cap="sq" cmpd="tri">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lgn="l" rtl="0" eaLnBrk="0" hangingPunct="0">
                <a:spcBef>
                  <a:spcPct val="50000"/>
                </a:spcBef>
              </a:pPr>
              <a:endParaRPr lang="en-US" sz="2400">
                <a:latin typeface="Times New Roman" pitchFamily="18" charset="0"/>
              </a:endParaRPr>
            </a:p>
          </p:txBody>
        </p:sp>
        <p:sp>
          <p:nvSpPr>
            <p:cNvPr id="45064" name="Rectangle 8"/>
            <p:cNvSpPr>
              <a:spLocks noChangeArrowheads="1"/>
            </p:cNvSpPr>
            <p:nvPr/>
          </p:nvSpPr>
          <p:spPr bwMode="auto">
            <a:xfrm>
              <a:off x="48" y="48"/>
              <a:ext cx="5664" cy="422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lgn="l" rtl="0" eaLnBrk="0" hangingPunct="0">
                <a:spcBef>
                  <a:spcPct val="50000"/>
                </a:spcBef>
              </a:pPr>
              <a:endParaRPr lang="en-US" sz="2400">
                <a:latin typeface="Times New Roman" pitchFamily="18" charset="0"/>
              </a:endParaRPr>
            </a:p>
          </p:txBody>
        </p:sp>
        <p:grpSp>
          <p:nvGrpSpPr>
            <p:cNvPr id="45065" name="Group 9"/>
            <p:cNvGrpSpPr>
              <a:grpSpLocks/>
            </p:cNvGrpSpPr>
            <p:nvPr/>
          </p:nvGrpSpPr>
          <p:grpSpPr bwMode="auto">
            <a:xfrm>
              <a:off x="0" y="0"/>
              <a:ext cx="384" cy="384"/>
              <a:chOff x="0" y="0"/>
              <a:chExt cx="384" cy="384"/>
            </a:xfrm>
          </p:grpSpPr>
          <p:sp>
            <p:nvSpPr>
              <p:cNvPr id="45066" name="Rectangle 10"/>
              <p:cNvSpPr>
                <a:spLocks noChangeArrowheads="1"/>
              </p:cNvSpPr>
              <p:nvPr/>
            </p:nvSpPr>
            <p:spPr bwMode="auto">
              <a:xfrm>
                <a:off x="0" y="0"/>
                <a:ext cx="384" cy="384"/>
              </a:xfrm>
              <a:prstGeom prst="rect">
                <a:avLst/>
              </a:prstGeom>
              <a:solidFill>
                <a:schemeClr val="bg1"/>
              </a:solidFill>
              <a:ln w="57150" cap="sq" cmpd="tri">
                <a:solidFill>
                  <a:schemeClr val="bg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45067" name="Oval 11"/>
              <p:cNvSpPr>
                <a:spLocks noChangeArrowheads="1"/>
              </p:cNvSpPr>
              <p:nvPr/>
            </p:nvSpPr>
            <p:spPr bwMode="auto">
              <a:xfrm>
                <a:off x="101" y="101"/>
                <a:ext cx="182" cy="182"/>
              </a:xfrm>
              <a:prstGeom prst="ellipse">
                <a:avLst/>
              </a:prstGeom>
              <a:gradFill rotWithShape="0">
                <a:gsLst>
                  <a:gs pos="0">
                    <a:schemeClr val="bg1"/>
                  </a:gs>
                  <a:gs pos="100000">
                    <a:schemeClr val="bg1">
                      <a:gamma/>
                      <a:shade val="4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grpSp>
        <p:grpSp>
          <p:nvGrpSpPr>
            <p:cNvPr id="45068" name="Group 12"/>
            <p:cNvGrpSpPr>
              <a:grpSpLocks/>
            </p:cNvGrpSpPr>
            <p:nvPr/>
          </p:nvGrpSpPr>
          <p:grpSpPr bwMode="auto">
            <a:xfrm>
              <a:off x="0" y="3935"/>
              <a:ext cx="384" cy="384"/>
              <a:chOff x="0" y="3935"/>
              <a:chExt cx="384" cy="384"/>
            </a:xfrm>
          </p:grpSpPr>
          <p:sp>
            <p:nvSpPr>
              <p:cNvPr id="45069" name="Rectangle 13"/>
              <p:cNvSpPr>
                <a:spLocks noChangeArrowheads="1"/>
              </p:cNvSpPr>
              <p:nvPr/>
            </p:nvSpPr>
            <p:spPr bwMode="auto">
              <a:xfrm>
                <a:off x="0" y="3935"/>
                <a:ext cx="384" cy="384"/>
              </a:xfrm>
              <a:prstGeom prst="rect">
                <a:avLst/>
              </a:prstGeom>
              <a:solidFill>
                <a:schemeClr val="bg1"/>
              </a:solidFill>
              <a:ln w="57150" cap="sq" cmpd="tri">
                <a:solidFill>
                  <a:schemeClr val="bg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45070" name="Oval 14"/>
              <p:cNvSpPr>
                <a:spLocks noChangeArrowheads="1"/>
              </p:cNvSpPr>
              <p:nvPr/>
            </p:nvSpPr>
            <p:spPr bwMode="auto">
              <a:xfrm>
                <a:off x="101" y="4036"/>
                <a:ext cx="182" cy="182"/>
              </a:xfrm>
              <a:prstGeom prst="ellipse">
                <a:avLst/>
              </a:prstGeom>
              <a:gradFill rotWithShape="0">
                <a:gsLst>
                  <a:gs pos="0">
                    <a:schemeClr val="bg1"/>
                  </a:gs>
                  <a:gs pos="100000">
                    <a:schemeClr val="bg1">
                      <a:gamma/>
                      <a:shade val="4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grpSp>
        <p:grpSp>
          <p:nvGrpSpPr>
            <p:cNvPr id="45071" name="Group 15"/>
            <p:cNvGrpSpPr>
              <a:grpSpLocks/>
            </p:cNvGrpSpPr>
            <p:nvPr/>
          </p:nvGrpSpPr>
          <p:grpSpPr bwMode="auto">
            <a:xfrm>
              <a:off x="5375" y="3935"/>
              <a:ext cx="384" cy="384"/>
              <a:chOff x="5375" y="3935"/>
              <a:chExt cx="384" cy="384"/>
            </a:xfrm>
          </p:grpSpPr>
          <p:sp>
            <p:nvSpPr>
              <p:cNvPr id="45072" name="Rectangle 16"/>
              <p:cNvSpPr>
                <a:spLocks noChangeArrowheads="1"/>
              </p:cNvSpPr>
              <p:nvPr/>
            </p:nvSpPr>
            <p:spPr bwMode="auto">
              <a:xfrm>
                <a:off x="5375" y="3935"/>
                <a:ext cx="384" cy="384"/>
              </a:xfrm>
              <a:prstGeom prst="rect">
                <a:avLst/>
              </a:prstGeom>
              <a:solidFill>
                <a:schemeClr val="bg1"/>
              </a:solidFill>
              <a:ln w="57150" cap="sq" cmpd="tri">
                <a:solidFill>
                  <a:schemeClr val="bg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45073" name="Oval 17"/>
              <p:cNvSpPr>
                <a:spLocks noChangeArrowheads="1"/>
              </p:cNvSpPr>
              <p:nvPr/>
            </p:nvSpPr>
            <p:spPr bwMode="auto">
              <a:xfrm>
                <a:off x="5476" y="4036"/>
                <a:ext cx="182" cy="182"/>
              </a:xfrm>
              <a:prstGeom prst="ellipse">
                <a:avLst/>
              </a:prstGeom>
              <a:gradFill rotWithShape="0">
                <a:gsLst>
                  <a:gs pos="0">
                    <a:schemeClr val="bg1"/>
                  </a:gs>
                  <a:gs pos="100000">
                    <a:schemeClr val="bg1">
                      <a:gamma/>
                      <a:shade val="4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grpSp>
        <p:grpSp>
          <p:nvGrpSpPr>
            <p:cNvPr id="45074" name="Group 18"/>
            <p:cNvGrpSpPr>
              <a:grpSpLocks/>
            </p:cNvGrpSpPr>
            <p:nvPr/>
          </p:nvGrpSpPr>
          <p:grpSpPr bwMode="auto">
            <a:xfrm>
              <a:off x="5375" y="0"/>
              <a:ext cx="384" cy="384"/>
              <a:chOff x="5375" y="0"/>
              <a:chExt cx="384" cy="384"/>
            </a:xfrm>
          </p:grpSpPr>
          <p:sp>
            <p:nvSpPr>
              <p:cNvPr id="45075" name="Rectangle 19"/>
              <p:cNvSpPr>
                <a:spLocks noChangeArrowheads="1"/>
              </p:cNvSpPr>
              <p:nvPr/>
            </p:nvSpPr>
            <p:spPr bwMode="auto">
              <a:xfrm>
                <a:off x="5375" y="0"/>
                <a:ext cx="384" cy="384"/>
              </a:xfrm>
              <a:prstGeom prst="rect">
                <a:avLst/>
              </a:prstGeom>
              <a:solidFill>
                <a:schemeClr val="bg1"/>
              </a:solidFill>
              <a:ln w="57150" cap="sq" cmpd="tri">
                <a:solidFill>
                  <a:schemeClr val="bg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45076" name="Oval 20"/>
              <p:cNvSpPr>
                <a:spLocks noChangeArrowheads="1"/>
              </p:cNvSpPr>
              <p:nvPr/>
            </p:nvSpPr>
            <p:spPr bwMode="auto">
              <a:xfrm>
                <a:off x="5476" y="101"/>
                <a:ext cx="182" cy="182"/>
              </a:xfrm>
              <a:prstGeom prst="ellipse">
                <a:avLst/>
              </a:prstGeom>
              <a:gradFill rotWithShape="0">
                <a:gsLst>
                  <a:gs pos="0">
                    <a:schemeClr val="bg1"/>
                  </a:gs>
                  <a:gs pos="100000">
                    <a:schemeClr val="bg1">
                      <a:gamma/>
                      <a:shade val="4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grpSp>
      </p:grpSp>
      <p:sp>
        <p:nvSpPr>
          <p:cNvPr id="45077" name="Rectangle 21"/>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ctr" anchorCtr="0" compatLnSpc="1">
            <a:prstTxWarp prst="textNoShape">
              <a:avLst/>
            </a:prstTxWarp>
          </a:bodyPr>
          <a:lstStyle/>
          <a:p>
            <a:pPr lvl="0"/>
            <a:r>
              <a:rPr lang="ar-SA" smtClean="0"/>
              <a:t>انقر لتحرير نمط العنوان الرئيسي</a:t>
            </a:r>
          </a:p>
        </p:txBody>
      </p:sp>
      <p:sp>
        <p:nvSpPr>
          <p:cNvPr id="45078" name="Rectangle 22"/>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ctr" rtl="1" fontAlgn="base">
        <a:spcBef>
          <a:spcPct val="0"/>
        </a:spcBef>
        <a:spcAft>
          <a:spcPct val="0"/>
        </a:spcAft>
        <a:defRPr sz="4800">
          <a:solidFill>
            <a:schemeClr val="tx2"/>
          </a:solidFill>
          <a:latin typeface="+mj-lt"/>
          <a:ea typeface="+mj-ea"/>
          <a:cs typeface="+mj-cs"/>
        </a:defRPr>
      </a:lvl1pPr>
      <a:lvl2pPr algn="ctr" rtl="1" fontAlgn="base">
        <a:spcBef>
          <a:spcPct val="0"/>
        </a:spcBef>
        <a:spcAft>
          <a:spcPct val="0"/>
        </a:spcAft>
        <a:defRPr sz="4800">
          <a:solidFill>
            <a:schemeClr val="tx2"/>
          </a:solidFill>
          <a:latin typeface="Arial Narrow" pitchFamily="34" charset="0"/>
          <a:cs typeface="Arial" charset="0"/>
        </a:defRPr>
      </a:lvl2pPr>
      <a:lvl3pPr algn="ctr" rtl="1" fontAlgn="base">
        <a:spcBef>
          <a:spcPct val="0"/>
        </a:spcBef>
        <a:spcAft>
          <a:spcPct val="0"/>
        </a:spcAft>
        <a:defRPr sz="4800">
          <a:solidFill>
            <a:schemeClr val="tx2"/>
          </a:solidFill>
          <a:latin typeface="Arial Narrow" pitchFamily="34" charset="0"/>
          <a:cs typeface="Arial" charset="0"/>
        </a:defRPr>
      </a:lvl3pPr>
      <a:lvl4pPr algn="ctr" rtl="1" fontAlgn="base">
        <a:spcBef>
          <a:spcPct val="0"/>
        </a:spcBef>
        <a:spcAft>
          <a:spcPct val="0"/>
        </a:spcAft>
        <a:defRPr sz="4800">
          <a:solidFill>
            <a:schemeClr val="tx2"/>
          </a:solidFill>
          <a:latin typeface="Arial Narrow" pitchFamily="34" charset="0"/>
          <a:cs typeface="Arial" charset="0"/>
        </a:defRPr>
      </a:lvl4pPr>
      <a:lvl5pPr algn="ctr" rtl="1" fontAlgn="base">
        <a:spcBef>
          <a:spcPct val="0"/>
        </a:spcBef>
        <a:spcAft>
          <a:spcPct val="0"/>
        </a:spcAft>
        <a:defRPr sz="4800">
          <a:solidFill>
            <a:schemeClr val="tx2"/>
          </a:solidFill>
          <a:latin typeface="Arial Narrow" pitchFamily="34" charset="0"/>
          <a:cs typeface="Arial" charset="0"/>
        </a:defRPr>
      </a:lvl5pPr>
      <a:lvl6pPr marL="457200" algn="ctr" rtl="1" fontAlgn="base">
        <a:spcBef>
          <a:spcPct val="0"/>
        </a:spcBef>
        <a:spcAft>
          <a:spcPct val="0"/>
        </a:spcAft>
        <a:defRPr sz="4800">
          <a:solidFill>
            <a:schemeClr val="tx2"/>
          </a:solidFill>
          <a:latin typeface="Arial Narrow" pitchFamily="34" charset="0"/>
          <a:cs typeface="Arial" charset="0"/>
        </a:defRPr>
      </a:lvl6pPr>
      <a:lvl7pPr marL="914400" algn="ctr" rtl="1" fontAlgn="base">
        <a:spcBef>
          <a:spcPct val="0"/>
        </a:spcBef>
        <a:spcAft>
          <a:spcPct val="0"/>
        </a:spcAft>
        <a:defRPr sz="4800">
          <a:solidFill>
            <a:schemeClr val="tx2"/>
          </a:solidFill>
          <a:latin typeface="Arial Narrow" pitchFamily="34" charset="0"/>
          <a:cs typeface="Arial" charset="0"/>
        </a:defRPr>
      </a:lvl7pPr>
      <a:lvl8pPr marL="1371600" algn="ctr" rtl="1" fontAlgn="base">
        <a:spcBef>
          <a:spcPct val="0"/>
        </a:spcBef>
        <a:spcAft>
          <a:spcPct val="0"/>
        </a:spcAft>
        <a:defRPr sz="4800">
          <a:solidFill>
            <a:schemeClr val="tx2"/>
          </a:solidFill>
          <a:latin typeface="Arial Narrow" pitchFamily="34" charset="0"/>
          <a:cs typeface="Arial" charset="0"/>
        </a:defRPr>
      </a:lvl8pPr>
      <a:lvl9pPr marL="1828800" algn="ctr" rtl="1" fontAlgn="base">
        <a:spcBef>
          <a:spcPct val="0"/>
        </a:spcBef>
        <a:spcAft>
          <a:spcPct val="0"/>
        </a:spcAft>
        <a:defRPr sz="4800">
          <a:solidFill>
            <a:schemeClr val="tx2"/>
          </a:solidFill>
          <a:latin typeface="Arial Narrow" pitchFamily="34" charset="0"/>
          <a:cs typeface="Arial" charset="0"/>
        </a:defRPr>
      </a:lvl9pPr>
    </p:titleStyle>
    <p:bodyStyle>
      <a:lvl1pPr marL="342900" indent="-342900" algn="r" rtl="1" fontAlgn="base">
        <a:spcBef>
          <a:spcPct val="20000"/>
        </a:spcBef>
        <a:spcAft>
          <a:spcPct val="0"/>
        </a:spcAft>
        <a:defRPr sz="3200" b="1">
          <a:solidFill>
            <a:schemeClr val="tx1"/>
          </a:solidFill>
          <a:latin typeface="+mn-lt"/>
          <a:ea typeface="+mn-ea"/>
          <a:cs typeface="+mn-cs"/>
        </a:defRPr>
      </a:lvl1pPr>
      <a:lvl2pPr marL="742950" indent="-285750" algn="r" rtl="1" fontAlgn="base">
        <a:spcBef>
          <a:spcPct val="20000"/>
        </a:spcBef>
        <a:spcAft>
          <a:spcPct val="0"/>
        </a:spcAft>
        <a:buChar char="–"/>
        <a:defRPr sz="2800" b="1">
          <a:solidFill>
            <a:schemeClr val="tx1"/>
          </a:solidFill>
          <a:latin typeface="+mn-lt"/>
          <a:cs typeface="+mn-cs"/>
        </a:defRPr>
      </a:lvl2pPr>
      <a:lvl3pPr marL="1143000" indent="-228600" algn="r" rtl="1" fontAlgn="base">
        <a:spcBef>
          <a:spcPct val="20000"/>
        </a:spcBef>
        <a:spcAft>
          <a:spcPct val="0"/>
        </a:spcAft>
        <a:buChar char="•"/>
        <a:defRPr sz="2400" b="1">
          <a:solidFill>
            <a:schemeClr val="tx1"/>
          </a:solidFill>
          <a:latin typeface="+mn-lt"/>
          <a:cs typeface="+mn-cs"/>
        </a:defRPr>
      </a:lvl3pPr>
      <a:lvl4pPr marL="1600200" indent="-228600" algn="r" rtl="1" fontAlgn="base">
        <a:spcBef>
          <a:spcPct val="20000"/>
        </a:spcBef>
        <a:spcAft>
          <a:spcPct val="0"/>
        </a:spcAft>
        <a:buChar char="–"/>
        <a:defRPr sz="2000" b="1">
          <a:solidFill>
            <a:schemeClr val="tx1"/>
          </a:solidFill>
          <a:latin typeface="+mn-lt"/>
          <a:cs typeface="+mn-cs"/>
        </a:defRPr>
      </a:lvl4pPr>
      <a:lvl5pPr marL="2057400" indent="-228600" algn="r" rtl="1" fontAlgn="base">
        <a:spcBef>
          <a:spcPct val="20000"/>
        </a:spcBef>
        <a:spcAft>
          <a:spcPct val="0"/>
        </a:spcAft>
        <a:buChar char="•"/>
        <a:defRPr sz="2000" b="1">
          <a:solidFill>
            <a:schemeClr val="tx1"/>
          </a:solidFill>
          <a:latin typeface="+mn-lt"/>
          <a:cs typeface="+mn-cs"/>
        </a:defRPr>
      </a:lvl5pPr>
      <a:lvl6pPr marL="2514600" indent="-228600" algn="r" rtl="1" fontAlgn="base">
        <a:spcBef>
          <a:spcPct val="20000"/>
        </a:spcBef>
        <a:spcAft>
          <a:spcPct val="0"/>
        </a:spcAft>
        <a:buChar char="•"/>
        <a:defRPr sz="2000" b="1">
          <a:solidFill>
            <a:schemeClr val="tx1"/>
          </a:solidFill>
          <a:latin typeface="+mn-lt"/>
          <a:cs typeface="+mn-cs"/>
        </a:defRPr>
      </a:lvl6pPr>
      <a:lvl7pPr marL="2971800" indent="-228600" algn="r" rtl="1" fontAlgn="base">
        <a:spcBef>
          <a:spcPct val="20000"/>
        </a:spcBef>
        <a:spcAft>
          <a:spcPct val="0"/>
        </a:spcAft>
        <a:buChar char="•"/>
        <a:defRPr sz="2000" b="1">
          <a:solidFill>
            <a:schemeClr val="tx1"/>
          </a:solidFill>
          <a:latin typeface="+mn-lt"/>
          <a:cs typeface="+mn-cs"/>
        </a:defRPr>
      </a:lvl7pPr>
      <a:lvl8pPr marL="3429000" indent="-228600" algn="r" rtl="1" fontAlgn="base">
        <a:spcBef>
          <a:spcPct val="20000"/>
        </a:spcBef>
        <a:spcAft>
          <a:spcPct val="0"/>
        </a:spcAft>
        <a:buChar char="•"/>
        <a:defRPr sz="2000" b="1">
          <a:solidFill>
            <a:schemeClr val="tx1"/>
          </a:solidFill>
          <a:latin typeface="+mn-lt"/>
          <a:cs typeface="+mn-cs"/>
        </a:defRPr>
      </a:lvl8pPr>
      <a:lvl9pPr marL="3886200" indent="-228600" algn="r" rtl="1" fontAlgn="base">
        <a:spcBef>
          <a:spcPct val="20000"/>
        </a:spcBef>
        <a:spcAft>
          <a:spcPct val="0"/>
        </a:spcAft>
        <a:buChar char="•"/>
        <a:defRPr sz="2000" b="1">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facebook.com/bou6aziz"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www.facebook.com/bou6aziz"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286000" y="1219200"/>
            <a:ext cx="4800600" cy="1905000"/>
          </a:xfrm>
          <a:solidFill>
            <a:srgbClr val="EEFAA4"/>
          </a:solidFill>
        </p:spPr>
        <p:txBody>
          <a:bodyPr/>
          <a:lstStyle/>
          <a:p>
            <a:r>
              <a:rPr lang="ar-MA" sz="6600" smtClean="0">
                <a:solidFill>
                  <a:srgbClr val="FF3300"/>
                </a:solidFill>
              </a:rPr>
              <a:t>الحكامة و</a:t>
            </a:r>
            <a:r>
              <a:rPr lang="ar-SA" sz="6600" smtClean="0">
                <a:solidFill>
                  <a:srgbClr val="FF3300"/>
                </a:solidFill>
              </a:rPr>
              <a:t>تدبير </a:t>
            </a:r>
            <a:r>
              <a:rPr lang="ar-SA" sz="6600">
                <a:solidFill>
                  <a:srgbClr val="FF3300"/>
                </a:solidFill>
              </a:rPr>
              <a:t>التغيير</a:t>
            </a:r>
            <a:endParaRPr lang="fr-FR" sz="6600">
              <a:solidFill>
                <a:srgbClr val="FF3300"/>
              </a:solidFill>
            </a:endParaRPr>
          </a:p>
        </p:txBody>
      </p:sp>
      <p:sp>
        <p:nvSpPr>
          <p:cNvPr id="2" name="Sous-titre 1"/>
          <p:cNvSpPr>
            <a:spLocks noGrp="1"/>
          </p:cNvSpPr>
          <p:nvPr>
            <p:ph type="subTitle" idx="1"/>
          </p:nvPr>
        </p:nvSpPr>
        <p:spPr/>
        <p:txBody>
          <a:bodyPr/>
          <a:lstStyle/>
          <a:p>
            <a:r>
              <a:rPr lang="ar-MA" sz="2400" smtClean="0"/>
              <a:t>د. عزيز بوستا</a:t>
            </a:r>
          </a:p>
          <a:p>
            <a:r>
              <a:rPr lang="ar-MA" sz="2400" smtClean="0"/>
              <a:t>أستاذ باحث في علوم التربية</a:t>
            </a:r>
          </a:p>
          <a:p>
            <a:r>
              <a:rPr lang="ar-MA" sz="2400" smtClean="0"/>
              <a:t>بالمركز الجهوي لمهن التربية والتكوين بطنجة</a:t>
            </a:r>
          </a:p>
          <a:p>
            <a:r>
              <a:rPr lang="fr-FR" sz="2400"/>
              <a:t> </a:t>
            </a:r>
            <a:r>
              <a:rPr lang="fr-FR" sz="2000">
                <a:latin typeface="Arial" pitchFamily="34" charset="0"/>
                <a:cs typeface="Arial" pitchFamily="34" charset="0"/>
                <a:hlinkClick r:id="rId3"/>
              </a:rPr>
              <a:t>https://www.facebook.com/bou6aziz</a:t>
            </a:r>
            <a:r>
              <a:rPr lang="ar-MA" sz="2000">
                <a:latin typeface="Arial" pitchFamily="34" charset="0"/>
                <a:cs typeface="Arial" pitchFamily="34" charset="0"/>
              </a:rPr>
              <a:t> </a:t>
            </a:r>
            <a:endParaRPr lang="ar-MA" sz="2400">
              <a:latin typeface="Arial" pitchFamily="34" charset="0"/>
              <a:cs typeface="Arial" pitchFamily="34" charset="0"/>
            </a:endParaRPr>
          </a:p>
          <a:p>
            <a:endParaRPr lang="fr-F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5800" y="1143000"/>
            <a:ext cx="7772400" cy="4953000"/>
          </a:xfrm>
        </p:spPr>
        <p:txBody>
          <a:bodyPr/>
          <a:lstStyle/>
          <a:p>
            <a:pPr marL="342900" lvl="1" indent="-342900">
              <a:buNone/>
            </a:pPr>
            <a:r>
              <a:rPr lang="ar-SA" sz="4000"/>
              <a:t>القدرة على تدبير علمي للتغيير المستهدف، يُواكب عملية التغيير، من لحظة انطلاقها كمشروع قابل للإنجاز، إلى حين قطف ثماره وتقويم نتائجه، مرورا بمراحل اختباره وتجريبه وتنفيذه.</a:t>
            </a:r>
            <a:endParaRPr lang="fr-FR" sz="3200"/>
          </a:p>
          <a:p>
            <a:endParaRPr lang="fr-FR"/>
          </a:p>
        </p:txBody>
      </p:sp>
    </p:spTree>
    <p:extLst>
      <p:ext uri="{BB962C8B-B14F-4D97-AF65-F5344CB8AC3E}">
        <p14:creationId xmlns:p14="http://schemas.microsoft.com/office/powerpoint/2010/main" val="4031382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5800" y="685800"/>
            <a:ext cx="7772400" cy="5410200"/>
          </a:xfrm>
        </p:spPr>
        <p:txBody>
          <a:bodyPr/>
          <a:lstStyle/>
          <a:p>
            <a:pPr lvl="0"/>
            <a:r>
              <a:rPr lang="ar-SA" sz="4000"/>
              <a:t>تدبير التغيير الناجح يتطلب </a:t>
            </a:r>
            <a:r>
              <a:rPr lang="ar-SA" sz="4000" smtClean="0"/>
              <a:t>:</a:t>
            </a:r>
            <a:endParaRPr lang="fr-FR"/>
          </a:p>
          <a:p>
            <a:pPr lvl="1"/>
            <a:r>
              <a:rPr lang="ar-SA" sz="3600"/>
              <a:t>إشراك المستهدفين بالتغيير في عملية التغيير، لتسهيل قبوله من طرفهم؛ فكلما كانت قاعدة المشاركة أكثر اتساعا، كلما كانت المقاومة أقل تأثيرا.</a:t>
            </a:r>
            <a:endParaRPr lang="fr-FR"/>
          </a:p>
          <a:p>
            <a:endParaRPr lang="fr-FR"/>
          </a:p>
        </p:txBody>
      </p:sp>
    </p:spTree>
    <p:extLst>
      <p:ext uri="{BB962C8B-B14F-4D97-AF65-F5344CB8AC3E}">
        <p14:creationId xmlns:p14="http://schemas.microsoft.com/office/powerpoint/2010/main" val="1859141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5800" y="838200"/>
            <a:ext cx="7772400" cy="5257800"/>
          </a:xfrm>
        </p:spPr>
        <p:txBody>
          <a:bodyPr/>
          <a:lstStyle/>
          <a:p>
            <a:pPr marL="0" indent="-400050"/>
            <a:r>
              <a:rPr lang="ar-MA" smtClean="0"/>
              <a:t> ـ </a:t>
            </a:r>
            <a:r>
              <a:rPr lang="ar-SA" sz="4000" smtClean="0"/>
              <a:t>الأخذ </a:t>
            </a:r>
            <a:r>
              <a:rPr lang="ar-SA" sz="4000"/>
              <a:t>بعين الاعتبار لتمثلات المستهدفين للتغيير المقترح، وأحكامهم المسبقة حوله، والمستمدة من "ثقافتهم التنظيمية" السابقة، والتي قد تُغذّى بسلبيات بعض التجارب السابقة في مجال التغيير، مما يزكي لديهم الرفض المسبق والجاهز للتغيير المستهدف دون الاطلاع على محتوياته ومناقشة جدواه. </a:t>
            </a:r>
            <a:endParaRPr lang="fr-FR"/>
          </a:p>
          <a:p>
            <a:endParaRPr lang="fr-FR"/>
          </a:p>
        </p:txBody>
      </p:sp>
    </p:spTree>
    <p:extLst>
      <p:ext uri="{BB962C8B-B14F-4D97-AF65-F5344CB8AC3E}">
        <p14:creationId xmlns:p14="http://schemas.microsoft.com/office/powerpoint/2010/main" val="24390744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5800" y="609600"/>
            <a:ext cx="7772400" cy="5486400"/>
          </a:xfrm>
        </p:spPr>
        <p:txBody>
          <a:bodyPr/>
          <a:lstStyle/>
          <a:p>
            <a:pPr marL="342900" lvl="1" indent="-342900">
              <a:buNone/>
            </a:pPr>
            <a:r>
              <a:rPr lang="ar-MA" sz="4000" smtClean="0"/>
              <a:t>     ـ </a:t>
            </a:r>
            <a:r>
              <a:rPr lang="ar-SA" sz="4000" smtClean="0"/>
              <a:t>التأكيد </a:t>
            </a:r>
            <a:r>
              <a:rPr lang="ar-SA" sz="4000"/>
              <a:t>على أهمية الإحساس والشعور الصادر عن أعضاء المنظمة بالحاجة إلى التغيير، وبضرورته، كشرط أساسي لنجاح هذا التغيير</a:t>
            </a:r>
            <a:r>
              <a:rPr lang="ar-SA" sz="4000" smtClean="0"/>
              <a:t>.</a:t>
            </a:r>
            <a:endParaRPr lang="ar-MA" sz="4000" smtClean="0"/>
          </a:p>
          <a:p>
            <a:pPr marL="342900" lvl="1" indent="-342900">
              <a:buNone/>
            </a:pPr>
            <a:r>
              <a:rPr lang="ar-MA" sz="2000"/>
              <a:t> </a:t>
            </a:r>
            <a:r>
              <a:rPr lang="ar-MA" sz="2000" smtClean="0"/>
              <a:t>       </a:t>
            </a:r>
            <a:endParaRPr lang="fr-FR" sz="2000"/>
          </a:p>
          <a:p>
            <a:endParaRPr lang="fr-FR"/>
          </a:p>
        </p:txBody>
      </p:sp>
    </p:spTree>
    <p:extLst>
      <p:ext uri="{BB962C8B-B14F-4D97-AF65-F5344CB8AC3E}">
        <p14:creationId xmlns:p14="http://schemas.microsoft.com/office/powerpoint/2010/main" val="2810493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457200"/>
            <a:ext cx="7772400" cy="1295400"/>
          </a:xfrm>
        </p:spPr>
        <p:txBody>
          <a:bodyPr/>
          <a:lstStyle/>
          <a:p>
            <a:r>
              <a:rPr lang="ar-MA"/>
              <a:t> تَحَقُّقُ الشعور السابق، رهين بوجود </a:t>
            </a:r>
            <a:r>
              <a:rPr lang="ar-MA">
                <a:solidFill>
                  <a:srgbClr val="FF3300"/>
                </a:solidFill>
              </a:rPr>
              <a:t>قيادة للتدبير</a:t>
            </a:r>
            <a:endParaRPr lang="fr-FR">
              <a:solidFill>
                <a:srgbClr val="FF3300"/>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154326348"/>
              </p:ext>
            </p:extLst>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à coins arrondis 4"/>
          <p:cNvSpPr/>
          <p:nvPr/>
        </p:nvSpPr>
        <p:spPr bwMode="auto">
          <a:xfrm>
            <a:off x="1447800" y="5486400"/>
            <a:ext cx="6705600" cy="1066800"/>
          </a:xfrm>
          <a:prstGeom prst="roundRect">
            <a:avLst/>
          </a:prstGeom>
          <a:solidFill>
            <a:schemeClr val="accent1">
              <a:lumMod val="20000"/>
              <a:lumOff val="80000"/>
            </a:schemeClr>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r>
              <a:rPr lang="ar-MA" sz="2800" b="1"/>
              <a:t>مع تفادي كل أشكال التعامل البيروقراطي المبني على الأمر والنهي، والاتصال العمودي وتصيّد الأخطاء</a:t>
            </a:r>
            <a:endParaRPr kumimoji="1" lang="fr-FR" sz="2800" b="1" i="0" u="none" strike="noStrike" cap="none" normalizeH="0" baseline="0" smtClean="0">
              <a:ln>
                <a:noFill/>
              </a:ln>
              <a:solidFill>
                <a:schemeClr val="tx1"/>
              </a:solidFill>
              <a:effectLst/>
            </a:endParaRPr>
          </a:p>
        </p:txBody>
      </p:sp>
    </p:spTree>
    <p:extLst>
      <p:ext uri="{BB962C8B-B14F-4D97-AF65-F5344CB8AC3E}">
        <p14:creationId xmlns:p14="http://schemas.microsoft.com/office/powerpoint/2010/main" val="2111106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Graphic spid="4" grpId="1">
        <p:bldAsOne/>
      </p:bldGraphic>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ar-SA" sz="6000"/>
              <a:t>مقاومة التغيير</a:t>
            </a:r>
            <a:endParaRPr lang="en-US" sz="6000"/>
          </a:p>
        </p:txBody>
      </p:sp>
      <p:sp>
        <p:nvSpPr>
          <p:cNvPr id="21507" name="Rectangle 3"/>
          <p:cNvSpPr>
            <a:spLocks noGrp="1" noChangeArrowheads="1"/>
          </p:cNvSpPr>
          <p:nvPr>
            <p:ph type="body" idx="1"/>
          </p:nvPr>
        </p:nvSpPr>
        <p:spPr>
          <a:xfrm>
            <a:off x="457200" y="2286000"/>
            <a:ext cx="8458200" cy="4343400"/>
          </a:xfrm>
        </p:spPr>
        <p:txBody>
          <a:bodyPr/>
          <a:lstStyle/>
          <a:p>
            <a:pPr marL="609600" indent="-609600"/>
            <a:r>
              <a:rPr lang="ar-SA" sz="4000"/>
              <a:t>  1- إن مقاومة التغيير عموما قد تُعزى للشعور بعدم الأمن والاستقرار في حالة حدوث التغيير، أو فقدان بعض الامتيازات.</a:t>
            </a:r>
            <a:endParaRPr lang="en-US" sz="4000"/>
          </a:p>
          <a:p>
            <a:pPr marL="609600" indent="-609600"/>
            <a:r>
              <a:rPr lang="ar-SA" sz="4000"/>
              <a:t>  2- كل تغيير يثير مقاومة شبه تلقائية لأن مسايرته تتطلب تكييف أو تغيير سلوكات تم اكتسابها بصعوبة </a:t>
            </a:r>
            <a:r>
              <a:rPr lang="en-US" sz="4000"/>
              <a:t>.</a:t>
            </a:r>
          </a:p>
          <a:p>
            <a:pPr marL="609600" indent="-609600"/>
            <a:endParaRPr lang="en-US" sz="4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fade">
                                      <p:cBhvr>
                                        <p:cTn id="7" dur="1000"/>
                                        <p:tgtEl>
                                          <p:spTgt spid="21507">
                                            <p:txEl>
                                              <p:pRg st="0" end="0"/>
                                            </p:txEl>
                                          </p:spTgt>
                                        </p:tgtEl>
                                      </p:cBhvr>
                                    </p:animEffect>
                                    <p:anim calcmode="lin" valueType="num">
                                      <p:cBhvr>
                                        <p:cTn id="8" dur="10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150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507">
                                            <p:txEl>
                                              <p:pRg st="1" end="1"/>
                                            </p:txEl>
                                          </p:spTgt>
                                        </p:tgtEl>
                                        <p:attrNameLst>
                                          <p:attrName>style.visibility</p:attrName>
                                        </p:attrNameLst>
                                      </p:cBhvr>
                                      <p:to>
                                        <p:strVal val="visible"/>
                                      </p:to>
                                    </p:set>
                                    <p:animEffect transition="in" filter="fade">
                                      <p:cBhvr>
                                        <p:cTn id="14" dur="1000"/>
                                        <p:tgtEl>
                                          <p:spTgt spid="21507">
                                            <p:txEl>
                                              <p:pRg st="1" end="1"/>
                                            </p:txEl>
                                          </p:spTgt>
                                        </p:tgtEl>
                                      </p:cBhvr>
                                    </p:animEffect>
                                    <p:anim calcmode="lin" valueType="num">
                                      <p:cBhvr>
                                        <p:cTn id="15" dur="10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150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457200" y="762000"/>
            <a:ext cx="8153400" cy="5638800"/>
          </a:xfrm>
        </p:spPr>
        <p:txBody>
          <a:bodyPr/>
          <a:lstStyle/>
          <a:p>
            <a:pPr marL="609600" indent="-609600"/>
            <a:r>
              <a:rPr lang="ar-SA" sz="3600"/>
              <a:t>3- التصور السلبي للطرف الذي يقترح التغيير؛ وقد نشأ لدى الكثير من العاملين بالمؤسسات التعليمية – لأسباب عديدة – تشكيك في </a:t>
            </a:r>
            <a:r>
              <a:rPr lang="ar-MA" sz="3600" smtClean="0"/>
              <a:t>جل</a:t>
            </a:r>
            <a:r>
              <a:rPr lang="ar-SA" sz="3600" smtClean="0"/>
              <a:t> </a:t>
            </a:r>
            <a:r>
              <a:rPr lang="ar-SA" sz="3600"/>
              <a:t>ما يأتيهم عن طريق الإدارة، أو اعتبارها توجيهات أو تعليمات للاستهلاك الإداري لا للممارسة والتجريب الميداني...</a:t>
            </a:r>
          </a:p>
          <a:p>
            <a:pPr marL="609600" indent="-609600"/>
            <a:r>
              <a:rPr lang="ar-SA" sz="3600"/>
              <a:t>4- الجهل بمضمون التغيير بسبب تصديق شائعات...</a:t>
            </a:r>
            <a:r>
              <a:rPr lang="en-US" sz="3600"/>
              <a:t> </a:t>
            </a:r>
          </a:p>
          <a:p>
            <a:pPr marL="609600" indent="-609600"/>
            <a:r>
              <a:rPr lang="ar-SA" sz="3600"/>
              <a:t>5- ضعف التواصل بين </a:t>
            </a:r>
            <a:r>
              <a:rPr lang="ar-SA" sz="3600" smtClean="0"/>
              <a:t>ال</a:t>
            </a:r>
            <a:r>
              <a:rPr lang="ar-MA" sz="3600" smtClean="0"/>
              <a:t>أجهزة الإدارية ووباقي الأطراف المعنية بتنفيذ التغييرات المنشودة</a:t>
            </a:r>
            <a:r>
              <a:rPr lang="ar-SA" sz="3600" smtClean="0"/>
              <a:t>.</a:t>
            </a:r>
            <a:endParaRPr lang="ar-SA" sz="3600"/>
          </a:p>
          <a:p>
            <a:pPr marL="609600" indent="-609600"/>
            <a:endParaRPr lang="fr-FR"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1000"/>
                                        <p:tgtEl>
                                          <p:spTgt spid="37891">
                                            <p:txEl>
                                              <p:pRg st="0" end="0"/>
                                            </p:txEl>
                                          </p:spTgt>
                                        </p:tgtEl>
                                      </p:cBhvr>
                                    </p:animEffect>
                                    <p:anim calcmode="lin" valueType="num">
                                      <p:cBhvr>
                                        <p:cTn id="8" dur="10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789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7891">
                                            <p:txEl>
                                              <p:pRg st="1" end="1"/>
                                            </p:txEl>
                                          </p:spTgt>
                                        </p:tgtEl>
                                        <p:attrNameLst>
                                          <p:attrName>style.visibility</p:attrName>
                                        </p:attrNameLst>
                                      </p:cBhvr>
                                      <p:to>
                                        <p:strVal val="visible"/>
                                      </p:to>
                                    </p:set>
                                    <p:animEffect transition="in" filter="fade">
                                      <p:cBhvr>
                                        <p:cTn id="14" dur="1000"/>
                                        <p:tgtEl>
                                          <p:spTgt spid="37891">
                                            <p:txEl>
                                              <p:pRg st="1" end="1"/>
                                            </p:txEl>
                                          </p:spTgt>
                                        </p:tgtEl>
                                      </p:cBhvr>
                                    </p:animEffect>
                                    <p:anim calcmode="lin" valueType="num">
                                      <p:cBhvr>
                                        <p:cTn id="15" dur="1000" fill="hold"/>
                                        <p:tgtEl>
                                          <p:spTgt spid="3789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789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7891">
                                            <p:txEl>
                                              <p:pRg st="2" end="2"/>
                                            </p:txEl>
                                          </p:spTgt>
                                        </p:tgtEl>
                                        <p:attrNameLst>
                                          <p:attrName>style.visibility</p:attrName>
                                        </p:attrNameLst>
                                      </p:cBhvr>
                                      <p:to>
                                        <p:strVal val="visible"/>
                                      </p:to>
                                    </p:set>
                                    <p:animEffect transition="in" filter="fade">
                                      <p:cBhvr>
                                        <p:cTn id="21" dur="1000"/>
                                        <p:tgtEl>
                                          <p:spTgt spid="37891">
                                            <p:txEl>
                                              <p:pRg st="2" end="2"/>
                                            </p:txEl>
                                          </p:spTgt>
                                        </p:tgtEl>
                                      </p:cBhvr>
                                    </p:animEffect>
                                    <p:anim calcmode="lin" valueType="num">
                                      <p:cBhvr>
                                        <p:cTn id="22" dur="1000" fill="hold"/>
                                        <p:tgtEl>
                                          <p:spTgt spid="3789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789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609600"/>
            <a:ext cx="7772400" cy="609600"/>
          </a:xfrm>
        </p:spPr>
        <p:txBody>
          <a:bodyPr/>
          <a:lstStyle/>
          <a:p>
            <a:r>
              <a:rPr lang="ar-SA" sz="4400">
                <a:solidFill>
                  <a:srgbClr val="CC3300"/>
                </a:solidFill>
              </a:rPr>
              <a:t>لإنجاح التغيير المنشود:</a:t>
            </a:r>
            <a:endParaRPr lang="fr-FR" sz="4400">
              <a:solidFill>
                <a:srgbClr val="CC3300"/>
              </a:solidFill>
            </a:endParaRPr>
          </a:p>
        </p:txBody>
      </p:sp>
      <p:sp>
        <p:nvSpPr>
          <p:cNvPr id="39939" name="Rectangle 3"/>
          <p:cNvSpPr>
            <a:spLocks noGrp="1" noChangeArrowheads="1"/>
          </p:cNvSpPr>
          <p:nvPr>
            <p:ph type="body" idx="1"/>
          </p:nvPr>
        </p:nvSpPr>
        <p:spPr>
          <a:xfrm>
            <a:off x="457200" y="1295400"/>
            <a:ext cx="8153400" cy="5029200"/>
          </a:xfrm>
        </p:spPr>
        <p:txBody>
          <a:bodyPr/>
          <a:lstStyle/>
          <a:p>
            <a:pPr>
              <a:lnSpc>
                <a:spcPct val="90000"/>
              </a:lnSpc>
            </a:pPr>
            <a:r>
              <a:rPr lang="ar-SA"/>
              <a:t>1- الاقتناع أولا بأهميته على المستويين: الشخصي والمؤسساتي.</a:t>
            </a:r>
          </a:p>
          <a:p>
            <a:pPr>
              <a:lnSpc>
                <a:spcPct val="90000"/>
              </a:lnSpc>
            </a:pPr>
            <a:r>
              <a:rPr lang="ar-SA"/>
              <a:t>2- الاقتناع بالإمكانية الدائمة للتعلم (من المهد إلى اللحد).</a:t>
            </a:r>
          </a:p>
          <a:p>
            <a:pPr>
              <a:lnSpc>
                <a:spcPct val="90000"/>
              </a:lnSpc>
            </a:pPr>
            <a:r>
              <a:rPr lang="ar-SA"/>
              <a:t>3- الاقتناع بأن أي مجهود إضافي مرافق للتغيير يُساهم في تحسين جودة العمل كما يُطور الكفايات المهنية.</a:t>
            </a:r>
          </a:p>
          <a:p>
            <a:pPr>
              <a:lnSpc>
                <a:spcPct val="90000"/>
              </a:lnSpc>
            </a:pPr>
            <a:r>
              <a:rPr lang="ar-SA" smtClean="0"/>
              <a:t>4-</a:t>
            </a:r>
            <a:r>
              <a:rPr lang="fr-FR" smtClean="0"/>
              <a:t> </a:t>
            </a:r>
            <a:r>
              <a:rPr lang="ar-MA" smtClean="0"/>
              <a:t>التكوين </a:t>
            </a:r>
            <a:r>
              <a:rPr lang="ar-MA"/>
              <a:t>الجيد لكافة الأطراف الفاعلة والمنجزة للتغييرات المنشودة، بدءًا بالقيادات الإدارية وانتهاءًا بكافة الفاعلين التربويين ...</a:t>
            </a:r>
          </a:p>
          <a:p>
            <a:pPr>
              <a:lnSpc>
                <a:spcPct val="90000"/>
              </a:lnSpc>
            </a:pPr>
            <a:endParaRPr lang="fr-F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fade">
                                      <p:cBhvr>
                                        <p:cTn id="7" dur="1000"/>
                                        <p:tgtEl>
                                          <p:spTgt spid="39938"/>
                                        </p:tgtEl>
                                      </p:cBhvr>
                                    </p:animEffect>
                                    <p:anim calcmode="lin" valueType="num">
                                      <p:cBhvr>
                                        <p:cTn id="8" dur="1000" fill="hold"/>
                                        <p:tgtEl>
                                          <p:spTgt spid="39938"/>
                                        </p:tgtEl>
                                        <p:attrNameLst>
                                          <p:attrName>ppt_x</p:attrName>
                                        </p:attrNameLst>
                                      </p:cBhvr>
                                      <p:tavLst>
                                        <p:tav tm="0">
                                          <p:val>
                                            <p:strVal val="#ppt_x"/>
                                          </p:val>
                                        </p:tav>
                                        <p:tav tm="100000">
                                          <p:val>
                                            <p:strVal val="#ppt_x"/>
                                          </p:val>
                                        </p:tav>
                                      </p:tavLst>
                                    </p:anim>
                                    <p:anim calcmode="lin" valueType="num">
                                      <p:cBhvr>
                                        <p:cTn id="9" dur="898" decel="100000" fill="hold"/>
                                        <p:tgtEl>
                                          <p:spTgt spid="39938"/>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9938"/>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9939">
                                            <p:txEl>
                                              <p:pRg st="0" end="0"/>
                                            </p:txEl>
                                          </p:spTgt>
                                        </p:tgtEl>
                                        <p:attrNameLst>
                                          <p:attrName>style.visibility</p:attrName>
                                        </p:attrNameLst>
                                      </p:cBhvr>
                                      <p:to>
                                        <p:strVal val="visible"/>
                                      </p:to>
                                    </p:set>
                                    <p:animEffect transition="in" filter="fade">
                                      <p:cBhvr>
                                        <p:cTn id="15" dur="1000"/>
                                        <p:tgtEl>
                                          <p:spTgt spid="39939">
                                            <p:txEl>
                                              <p:pRg st="0" end="0"/>
                                            </p:txEl>
                                          </p:spTgt>
                                        </p:tgtEl>
                                      </p:cBhvr>
                                    </p:animEffect>
                                    <p:anim calcmode="lin" valueType="num">
                                      <p:cBhvr>
                                        <p:cTn id="16" dur="1000" fill="hold"/>
                                        <p:tgtEl>
                                          <p:spTgt spid="39939">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9939">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993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9939">
                                            <p:txEl>
                                              <p:pRg st="1" end="1"/>
                                            </p:txEl>
                                          </p:spTgt>
                                        </p:tgtEl>
                                        <p:attrNameLst>
                                          <p:attrName>style.visibility</p:attrName>
                                        </p:attrNameLst>
                                      </p:cBhvr>
                                      <p:to>
                                        <p:strVal val="visible"/>
                                      </p:to>
                                    </p:set>
                                    <p:animEffect transition="in" filter="fade">
                                      <p:cBhvr>
                                        <p:cTn id="23" dur="1000"/>
                                        <p:tgtEl>
                                          <p:spTgt spid="39939">
                                            <p:txEl>
                                              <p:pRg st="1" end="1"/>
                                            </p:txEl>
                                          </p:spTgt>
                                        </p:tgtEl>
                                      </p:cBhvr>
                                    </p:animEffect>
                                    <p:anim calcmode="lin" valueType="num">
                                      <p:cBhvr>
                                        <p:cTn id="24" dur="1000" fill="hold"/>
                                        <p:tgtEl>
                                          <p:spTgt spid="39939">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9939">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993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9939">
                                            <p:txEl>
                                              <p:pRg st="2" end="2"/>
                                            </p:txEl>
                                          </p:spTgt>
                                        </p:tgtEl>
                                        <p:attrNameLst>
                                          <p:attrName>style.visibility</p:attrName>
                                        </p:attrNameLst>
                                      </p:cBhvr>
                                      <p:to>
                                        <p:strVal val="visible"/>
                                      </p:to>
                                    </p:set>
                                    <p:animEffect transition="in" filter="fade">
                                      <p:cBhvr>
                                        <p:cTn id="31" dur="1000"/>
                                        <p:tgtEl>
                                          <p:spTgt spid="39939">
                                            <p:txEl>
                                              <p:pRg st="2" end="2"/>
                                            </p:txEl>
                                          </p:spTgt>
                                        </p:tgtEl>
                                      </p:cBhvr>
                                    </p:animEffect>
                                    <p:anim calcmode="lin" valueType="num">
                                      <p:cBhvr>
                                        <p:cTn id="32" dur="1000" fill="hold"/>
                                        <p:tgtEl>
                                          <p:spTgt spid="39939">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9939">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9939">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9939">
                                            <p:txEl>
                                              <p:pRg st="3" end="3"/>
                                            </p:txEl>
                                          </p:spTgt>
                                        </p:tgtEl>
                                        <p:attrNameLst>
                                          <p:attrName>style.visibility</p:attrName>
                                        </p:attrNameLst>
                                      </p:cBhvr>
                                      <p:to>
                                        <p:strVal val="visible"/>
                                      </p:to>
                                    </p:set>
                                    <p:animEffect transition="in" filter="fade">
                                      <p:cBhvr>
                                        <p:cTn id="39" dur="1000"/>
                                        <p:tgtEl>
                                          <p:spTgt spid="39939">
                                            <p:txEl>
                                              <p:pRg st="3" end="3"/>
                                            </p:txEl>
                                          </p:spTgt>
                                        </p:tgtEl>
                                      </p:cBhvr>
                                    </p:animEffect>
                                    <p:anim calcmode="lin" valueType="num">
                                      <p:cBhvr>
                                        <p:cTn id="40" dur="1000" fill="hold"/>
                                        <p:tgtEl>
                                          <p:spTgt spid="39939">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9939">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9939">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381000"/>
            <a:ext cx="7772400" cy="838200"/>
          </a:xfrm>
        </p:spPr>
        <p:txBody>
          <a:bodyPr/>
          <a:lstStyle/>
          <a:p>
            <a:r>
              <a:rPr lang="ar-MA" smtClean="0"/>
              <a:t>مفارقات</a:t>
            </a:r>
            <a:r>
              <a:rPr lang="fr-FR" smtClean="0"/>
              <a:t> </a:t>
            </a:r>
            <a:r>
              <a:rPr lang="ar-MA"/>
              <a:t> </a:t>
            </a:r>
            <a:r>
              <a:rPr lang="ar-MA" smtClean="0"/>
              <a:t>بمنظومتنا التربوية:</a:t>
            </a:r>
            <a:endParaRPr lang="fr-FR"/>
          </a:p>
        </p:txBody>
      </p:sp>
      <p:graphicFrame>
        <p:nvGraphicFramePr>
          <p:cNvPr id="4" name="Diagramme 3"/>
          <p:cNvGraphicFramePr/>
          <p:nvPr>
            <p:extLst>
              <p:ext uri="{D42A27DB-BD31-4B8C-83A1-F6EECF244321}">
                <p14:modId xmlns:p14="http://schemas.microsoft.com/office/powerpoint/2010/main" val="1003948455"/>
              </p:ext>
            </p:extLst>
          </p:nvPr>
        </p:nvGraphicFramePr>
        <p:xfrm>
          <a:off x="381000" y="1219200"/>
          <a:ext cx="8153400" cy="459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50802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457200"/>
            <a:ext cx="7772400" cy="685800"/>
          </a:xfrm>
        </p:spPr>
        <p:txBody>
          <a:bodyPr/>
          <a:lstStyle/>
          <a:p>
            <a:r>
              <a:rPr lang="ar-MA"/>
              <a:t>مفارقات</a:t>
            </a:r>
            <a:endParaRPr lang="fr-FR"/>
          </a:p>
        </p:txBody>
      </p:sp>
      <p:sp>
        <p:nvSpPr>
          <p:cNvPr id="5" name="Rectangle avec flèche vers le bas 4"/>
          <p:cNvSpPr/>
          <p:nvPr/>
        </p:nvSpPr>
        <p:spPr bwMode="auto">
          <a:xfrm>
            <a:off x="2819400" y="1219200"/>
            <a:ext cx="3733800" cy="1371600"/>
          </a:xfrm>
          <a:prstGeom prst="downArrowCallout">
            <a:avLst/>
          </a:prstGeom>
          <a:solidFill>
            <a:srgbClr val="FFFF00"/>
          </a:solidFill>
          <a:ln w="12700" cap="sq" cmpd="sng" algn="ctr">
            <a:noFill/>
            <a:prstDash val="solid"/>
            <a:round/>
            <a:headEnd type="none" w="sm" len="sm"/>
            <a:tailEnd type="none" w="sm" len="sm"/>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1" lang="ar-MA" sz="4400" b="0" i="0" u="none" strike="noStrike" cap="none" normalizeH="0" baseline="0" smtClean="0">
                <a:ln>
                  <a:noFill/>
                </a:ln>
                <a:solidFill>
                  <a:schemeClr val="tx1"/>
                </a:solidFill>
                <a:effectLst/>
                <a:latin typeface="Monotype Corsiva" pitchFamily="66" charset="0"/>
                <a:cs typeface="Arial" charset="0"/>
              </a:rPr>
              <a:t>ضعف ملحوظ في:</a:t>
            </a:r>
            <a:endParaRPr kumimoji="1" lang="fr-FR" sz="4400" b="0" i="0" u="none" strike="noStrike" cap="none" normalizeH="0" baseline="0" smtClean="0">
              <a:ln>
                <a:noFill/>
              </a:ln>
              <a:solidFill>
                <a:schemeClr val="tx1"/>
              </a:solidFill>
              <a:effectLst/>
              <a:latin typeface="Monotype Corsiva" pitchFamily="66" charset="0"/>
              <a:cs typeface="Arial" charset="0"/>
            </a:endParaRPr>
          </a:p>
        </p:txBody>
      </p:sp>
      <p:sp>
        <p:nvSpPr>
          <p:cNvPr id="6" name="Rectangle à coins arrondis 5"/>
          <p:cNvSpPr/>
          <p:nvPr/>
        </p:nvSpPr>
        <p:spPr bwMode="auto">
          <a:xfrm>
            <a:off x="6794500" y="2997200"/>
            <a:ext cx="1752600" cy="1143000"/>
          </a:xfrm>
          <a:prstGeom prst="roundRect">
            <a:avLst/>
          </a:prstGeom>
          <a:solidFill>
            <a:schemeClr val="accent5"/>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r>
              <a:rPr lang="ar-MA" sz="4400"/>
              <a:t>المأسسة</a:t>
            </a:r>
            <a:endParaRPr kumimoji="1" lang="fr-FR" sz="4400" b="0" i="0" u="none" strike="noStrike" cap="none" normalizeH="0" baseline="0" smtClean="0">
              <a:ln>
                <a:noFill/>
              </a:ln>
              <a:solidFill>
                <a:schemeClr val="tx1"/>
              </a:solidFill>
              <a:effectLst/>
            </a:endParaRPr>
          </a:p>
        </p:txBody>
      </p:sp>
      <p:sp>
        <p:nvSpPr>
          <p:cNvPr id="7" name="Rectangle à coins arrondis 6"/>
          <p:cNvSpPr/>
          <p:nvPr/>
        </p:nvSpPr>
        <p:spPr bwMode="auto">
          <a:xfrm>
            <a:off x="5867400" y="4876800"/>
            <a:ext cx="2209800" cy="1143000"/>
          </a:xfrm>
          <a:prstGeom prst="roundRect">
            <a:avLst/>
          </a:prstGeom>
          <a:solidFill>
            <a:schemeClr val="accent5"/>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algn="ctr"/>
            <a:r>
              <a:rPr lang="ar-MA" sz="2800" b="1" smtClean="0"/>
              <a:t>العمل </a:t>
            </a:r>
            <a:r>
              <a:rPr lang="ar-MA" sz="2800" b="1"/>
              <a:t>بروح الفريق</a:t>
            </a:r>
            <a:endParaRPr kumimoji="1" lang="fr-FR" sz="2800" b="1" i="0" u="none" strike="noStrike" cap="none" normalizeH="0" baseline="0" smtClean="0">
              <a:ln>
                <a:noFill/>
              </a:ln>
              <a:solidFill>
                <a:schemeClr val="tx1"/>
              </a:solidFill>
              <a:effectLst/>
            </a:endParaRPr>
          </a:p>
        </p:txBody>
      </p:sp>
      <p:sp>
        <p:nvSpPr>
          <p:cNvPr id="8" name="Rectangle à coins arrondis 7"/>
          <p:cNvSpPr/>
          <p:nvPr/>
        </p:nvSpPr>
        <p:spPr bwMode="auto">
          <a:xfrm>
            <a:off x="3429000" y="4991100"/>
            <a:ext cx="2209800" cy="1143000"/>
          </a:xfrm>
          <a:prstGeom prst="roundRect">
            <a:avLst/>
          </a:prstGeom>
          <a:solidFill>
            <a:schemeClr val="accent5"/>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algn="ctr"/>
            <a:r>
              <a:rPr lang="ar-MA" sz="2800" b="1" smtClean="0"/>
              <a:t>التدبير </a:t>
            </a:r>
            <a:r>
              <a:rPr lang="ar-MA" sz="2800" b="1"/>
              <a:t>التشاركي الحقيقي</a:t>
            </a:r>
            <a:endParaRPr kumimoji="1" lang="fr-FR" sz="2800" b="1" i="0" u="none" strike="noStrike" cap="none" normalizeH="0" baseline="0" smtClean="0">
              <a:ln>
                <a:noFill/>
              </a:ln>
              <a:solidFill>
                <a:schemeClr val="tx1"/>
              </a:solidFill>
              <a:effectLst/>
            </a:endParaRPr>
          </a:p>
        </p:txBody>
      </p:sp>
      <p:sp>
        <p:nvSpPr>
          <p:cNvPr id="9" name="Rectangle à coins arrondis 8"/>
          <p:cNvSpPr/>
          <p:nvPr/>
        </p:nvSpPr>
        <p:spPr bwMode="auto">
          <a:xfrm>
            <a:off x="762000" y="4876800"/>
            <a:ext cx="2286000" cy="1295400"/>
          </a:xfrm>
          <a:prstGeom prst="roundRect">
            <a:avLst/>
          </a:prstGeom>
          <a:solidFill>
            <a:schemeClr val="accent5"/>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algn="ctr"/>
            <a:r>
              <a:rPr lang="ar-MA" sz="2800" b="1" smtClean="0"/>
              <a:t>رسملة </a:t>
            </a:r>
            <a:r>
              <a:rPr lang="ar-MA" sz="2800" b="1"/>
              <a:t>الجهود والخبرات السابقة</a:t>
            </a:r>
            <a:endParaRPr kumimoji="1" lang="fr-FR" sz="2800" b="1" i="0" u="none" strike="noStrike" cap="none" normalizeH="0" baseline="0" smtClean="0">
              <a:ln>
                <a:noFill/>
              </a:ln>
              <a:solidFill>
                <a:schemeClr val="tx1"/>
              </a:solidFill>
              <a:effectLst/>
            </a:endParaRPr>
          </a:p>
        </p:txBody>
      </p:sp>
      <p:sp>
        <p:nvSpPr>
          <p:cNvPr id="10" name="Rectangle à coins arrondis 9"/>
          <p:cNvSpPr/>
          <p:nvPr/>
        </p:nvSpPr>
        <p:spPr bwMode="auto">
          <a:xfrm>
            <a:off x="533400" y="3077575"/>
            <a:ext cx="1981200" cy="1354725"/>
          </a:xfrm>
          <a:prstGeom prst="roundRect">
            <a:avLst/>
          </a:prstGeom>
          <a:solidFill>
            <a:schemeClr val="accent5"/>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algn="ctr"/>
            <a:r>
              <a:rPr lang="ar-MA" sz="2400" b="1"/>
              <a:t>تقويم المشاريع الإصلاحية المنجزة </a:t>
            </a:r>
            <a:endParaRPr kumimoji="1" lang="fr-FR" sz="2400" b="1" i="0" u="none" strike="noStrike" cap="none" normalizeH="0" baseline="0" smtClean="0">
              <a:ln>
                <a:noFill/>
              </a:ln>
              <a:solidFill>
                <a:schemeClr val="tx1"/>
              </a:solidFill>
              <a:effectLst/>
            </a:endParaRPr>
          </a:p>
        </p:txBody>
      </p:sp>
      <p:sp>
        <p:nvSpPr>
          <p:cNvPr id="11" name="Flèche droite 10"/>
          <p:cNvSpPr/>
          <p:nvPr/>
        </p:nvSpPr>
        <p:spPr bwMode="auto">
          <a:xfrm rot="5400000">
            <a:off x="3619500" y="3517900"/>
            <a:ext cx="2133600" cy="533400"/>
          </a:xfrm>
          <a:prstGeom prst="rightArrow">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1" lang="fr-FR" sz="2000" b="0" i="0" u="none" strike="noStrike" cap="none" normalizeH="0" baseline="0" smtClean="0">
              <a:ln>
                <a:noFill/>
              </a:ln>
              <a:solidFill>
                <a:schemeClr val="tx1"/>
              </a:solidFill>
              <a:effectLst/>
              <a:latin typeface="Monotype Corsiva" pitchFamily="66" charset="0"/>
              <a:cs typeface="Arial" charset="0"/>
            </a:endParaRPr>
          </a:p>
        </p:txBody>
      </p:sp>
      <p:sp>
        <p:nvSpPr>
          <p:cNvPr id="12" name="Flèche droite 11"/>
          <p:cNvSpPr/>
          <p:nvPr/>
        </p:nvSpPr>
        <p:spPr bwMode="auto">
          <a:xfrm rot="7478033">
            <a:off x="2933464" y="3294928"/>
            <a:ext cx="2133600" cy="533400"/>
          </a:xfrm>
          <a:prstGeom prst="rightArrow">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1" lang="fr-FR" sz="2000" b="0" i="0" u="none" strike="noStrike" cap="none" normalizeH="0" baseline="0" smtClean="0">
              <a:ln>
                <a:noFill/>
              </a:ln>
              <a:solidFill>
                <a:schemeClr val="tx1"/>
              </a:solidFill>
              <a:effectLst/>
              <a:latin typeface="Monotype Corsiva" pitchFamily="66" charset="0"/>
              <a:cs typeface="Arial" charset="0"/>
            </a:endParaRPr>
          </a:p>
        </p:txBody>
      </p:sp>
      <p:sp>
        <p:nvSpPr>
          <p:cNvPr id="13" name="Flèche droite 12"/>
          <p:cNvSpPr/>
          <p:nvPr/>
        </p:nvSpPr>
        <p:spPr bwMode="auto">
          <a:xfrm rot="3260569">
            <a:off x="4300297" y="3302000"/>
            <a:ext cx="2133600" cy="533400"/>
          </a:xfrm>
          <a:prstGeom prst="rightArrow">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1" lang="fr-FR" sz="2000" b="0" i="0" u="none" strike="noStrike" cap="none" normalizeH="0" baseline="0" smtClean="0">
              <a:ln>
                <a:noFill/>
              </a:ln>
              <a:solidFill>
                <a:schemeClr val="tx1"/>
              </a:solidFill>
              <a:effectLst/>
              <a:latin typeface="Monotype Corsiva" pitchFamily="66" charset="0"/>
              <a:cs typeface="Arial" charset="0"/>
            </a:endParaRPr>
          </a:p>
        </p:txBody>
      </p:sp>
      <p:sp>
        <p:nvSpPr>
          <p:cNvPr id="14" name="Flèche droite 13"/>
          <p:cNvSpPr/>
          <p:nvPr/>
        </p:nvSpPr>
        <p:spPr bwMode="auto">
          <a:xfrm rot="9192837">
            <a:off x="2494874" y="2810875"/>
            <a:ext cx="2133600" cy="533400"/>
          </a:xfrm>
          <a:prstGeom prst="rightArrow">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1" lang="fr-FR" sz="2000" b="0" i="0" u="none" strike="noStrike" cap="none" normalizeH="0" baseline="0" smtClean="0">
              <a:ln>
                <a:noFill/>
              </a:ln>
              <a:solidFill>
                <a:schemeClr val="tx1"/>
              </a:solidFill>
              <a:effectLst/>
              <a:latin typeface="Monotype Corsiva" pitchFamily="66" charset="0"/>
              <a:cs typeface="Arial" charset="0"/>
            </a:endParaRPr>
          </a:p>
        </p:txBody>
      </p:sp>
      <p:sp>
        <p:nvSpPr>
          <p:cNvPr id="15" name="Flèche droite 14"/>
          <p:cNvSpPr/>
          <p:nvPr/>
        </p:nvSpPr>
        <p:spPr bwMode="auto">
          <a:xfrm rot="1558626">
            <a:off x="4651862" y="2810875"/>
            <a:ext cx="2133600" cy="533400"/>
          </a:xfrm>
          <a:prstGeom prst="rightArrow">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1" lang="fr-FR" sz="2000" b="0" i="0" u="none" strike="noStrike" cap="none" normalizeH="0" baseline="0" smtClean="0">
              <a:ln>
                <a:noFill/>
              </a:ln>
              <a:solidFill>
                <a:schemeClr val="tx1"/>
              </a:solidFill>
              <a:effectLst/>
              <a:latin typeface="Monotype Corsiva" pitchFamily="66" charset="0"/>
              <a:cs typeface="Arial" charset="0"/>
            </a:endParaRPr>
          </a:p>
        </p:txBody>
      </p:sp>
    </p:spTree>
    <p:extLst>
      <p:ext uri="{BB962C8B-B14F-4D97-AF65-F5344CB8AC3E}">
        <p14:creationId xmlns:p14="http://schemas.microsoft.com/office/powerpoint/2010/main" val="845761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MA" smtClean="0"/>
              <a:t>العلاقة بين:</a:t>
            </a:r>
            <a:endParaRPr lang="fr-F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232849052"/>
              </p:ext>
            </p:extLst>
          </p:nvPr>
        </p:nvGraphicFramePr>
        <p:xfrm>
          <a:off x="685800" y="15240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4846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MA" smtClean="0"/>
              <a:t>مفارقات</a:t>
            </a:r>
            <a:endParaRPr lang="fr-FR"/>
          </a:p>
        </p:txBody>
      </p:sp>
      <p:sp>
        <p:nvSpPr>
          <p:cNvPr id="4" name="Rectangle à coins arrondis 3"/>
          <p:cNvSpPr/>
          <p:nvPr/>
        </p:nvSpPr>
        <p:spPr bwMode="auto">
          <a:xfrm>
            <a:off x="1054100" y="1524000"/>
            <a:ext cx="7391400" cy="1981200"/>
          </a:xfrm>
          <a:prstGeom prst="roundRect">
            <a:avLst/>
          </a:prstGeom>
          <a:solidFill>
            <a:schemeClr val="accent3">
              <a:lumMod val="95000"/>
            </a:schemeClr>
          </a:solidFill>
          <a:ln w="12700" cap="sq" cmpd="sng" algn="ctr">
            <a:solidFill>
              <a:schemeClr val="tx1"/>
            </a:solidFill>
            <a:prstDash val="solid"/>
            <a:round/>
            <a:headEnd type="none" w="sm" len="sm"/>
            <a:tailEnd type="none" w="sm" len="sm"/>
          </a:ln>
          <a:effectLst>
            <a:glow rad="63500">
              <a:schemeClr val="accent2">
                <a:satMod val="175000"/>
                <a:alpha val="40000"/>
              </a:schemeClr>
            </a:glow>
          </a:effectLst>
          <a:extLst/>
        </p:spPr>
        <p:txBody>
          <a:bodyPr vert="horz" wrap="square" lIns="91440" tIns="45720" rIns="91440" bIns="45720" numCol="1" rtlCol="0" anchor="t" anchorCtr="0" compatLnSpc="1">
            <a:prstTxWarp prst="textNoShape">
              <a:avLst/>
            </a:prstTxWarp>
          </a:bodyPr>
          <a:lstStyle/>
          <a:p>
            <a:r>
              <a:rPr lang="ar-MA" sz="3600" b="1"/>
              <a:t>النسبة العظمى من الزمن </a:t>
            </a:r>
            <a:r>
              <a:rPr lang="ar-MA" sz="3600" b="1" smtClean="0"/>
              <a:t>الإداري </a:t>
            </a:r>
            <a:r>
              <a:rPr lang="ar-MA" sz="3600" b="1"/>
              <a:t>والتربوي بمنظومتنا التربوية </a:t>
            </a:r>
            <a:r>
              <a:rPr lang="ar-MA" sz="3600" b="1" smtClean="0"/>
              <a:t>تُستهلَكُ </a:t>
            </a:r>
            <a:r>
              <a:rPr lang="ar-MA" sz="3600" b="1"/>
              <a:t>في عمليات التسيير المكتبي اليومي والتدابير التقنية...</a:t>
            </a:r>
          </a:p>
        </p:txBody>
      </p:sp>
      <p:sp>
        <p:nvSpPr>
          <p:cNvPr id="6" name="Rectangle avec flèche vers le bas 5"/>
          <p:cNvSpPr/>
          <p:nvPr/>
        </p:nvSpPr>
        <p:spPr bwMode="auto">
          <a:xfrm>
            <a:off x="2819400" y="3657600"/>
            <a:ext cx="3352800" cy="838200"/>
          </a:xfrm>
          <a:prstGeom prst="downArrowCallout">
            <a:avLst/>
          </a:prstGeom>
          <a:solidFill>
            <a:srgbClr val="FFFF00"/>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1" lang="ar-MA" sz="3200" b="0" i="0" u="none" strike="noStrike" cap="none" normalizeH="0" baseline="0" smtClean="0">
                <a:ln>
                  <a:noFill/>
                </a:ln>
                <a:solidFill>
                  <a:schemeClr val="tx1"/>
                </a:solidFill>
                <a:effectLst/>
                <a:latin typeface="Monotype Corsiva" pitchFamily="66" charset="0"/>
                <a:cs typeface="Arial" charset="0"/>
              </a:rPr>
              <a:t>بينما يقل الاهتمام ب:</a:t>
            </a:r>
            <a:endParaRPr kumimoji="1" lang="fr-FR" sz="3200" b="0" i="0" u="none" strike="noStrike" cap="none" normalizeH="0" baseline="0" smtClean="0">
              <a:ln>
                <a:noFill/>
              </a:ln>
              <a:solidFill>
                <a:schemeClr val="tx1"/>
              </a:solidFill>
              <a:effectLst/>
              <a:latin typeface="Monotype Corsiva" pitchFamily="66" charset="0"/>
              <a:cs typeface="Arial" charset="0"/>
            </a:endParaRPr>
          </a:p>
        </p:txBody>
      </p:sp>
      <p:sp>
        <p:nvSpPr>
          <p:cNvPr id="7" name="Rectangle avec flèche vers le haut 6"/>
          <p:cNvSpPr/>
          <p:nvPr/>
        </p:nvSpPr>
        <p:spPr bwMode="auto">
          <a:xfrm>
            <a:off x="838200" y="4495800"/>
            <a:ext cx="7391400" cy="1828800"/>
          </a:xfrm>
          <a:prstGeom prst="upArrowCallout">
            <a:avLst/>
          </a:prstGeom>
          <a:solidFill>
            <a:schemeClr val="accent1">
              <a:lumMod val="20000"/>
              <a:lumOff val="80000"/>
            </a:schemeClr>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1" lang="ar-MA" sz="3600" b="1" i="0" u="none" strike="noStrike" cap="none" normalizeH="0" baseline="0" smtClean="0">
                <a:ln>
                  <a:noFill/>
                </a:ln>
                <a:solidFill>
                  <a:schemeClr val="tx1"/>
                </a:solidFill>
                <a:effectLst/>
                <a:latin typeface="Monotype Corsiva" pitchFamily="66" charset="0"/>
                <a:cs typeface="Arial" charset="0"/>
              </a:rPr>
              <a:t>ـ البعد النظري والبيداغوجي والفلسفي لكل المقاربات الحديثة المتداولة بمنظومتنا التربوية...</a:t>
            </a:r>
            <a:endParaRPr kumimoji="1" lang="fr-FR" sz="3600" b="1" i="0" u="none" strike="noStrike" cap="none" normalizeH="0" baseline="0" smtClean="0">
              <a:ln>
                <a:noFill/>
              </a:ln>
              <a:solidFill>
                <a:schemeClr val="tx1"/>
              </a:solidFill>
              <a:effectLst/>
              <a:latin typeface="Monotype Corsiva" pitchFamily="66" charset="0"/>
              <a:cs typeface="Arial" charset="0"/>
            </a:endParaRPr>
          </a:p>
        </p:txBody>
      </p:sp>
    </p:spTree>
    <p:extLst>
      <p:ext uri="{BB962C8B-B14F-4D97-AF65-F5344CB8AC3E}">
        <p14:creationId xmlns:p14="http://schemas.microsoft.com/office/powerpoint/2010/main" val="934467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1180451001"/>
              </p:ext>
            </p:extLst>
          </p:nvPr>
        </p:nvGraphicFramePr>
        <p:xfrm>
          <a:off x="1219200" y="609600"/>
          <a:ext cx="64770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lèche courbée vers le haut 4"/>
          <p:cNvSpPr/>
          <p:nvPr/>
        </p:nvSpPr>
        <p:spPr bwMode="auto">
          <a:xfrm>
            <a:off x="2971800" y="4953000"/>
            <a:ext cx="4038600" cy="533400"/>
          </a:xfrm>
          <a:prstGeom prst="curvedUpArrow">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1" lang="fr-FR" sz="2000" b="0" i="0" u="none" strike="noStrike" cap="none" normalizeH="0" baseline="0" smtClean="0">
              <a:ln>
                <a:noFill/>
              </a:ln>
              <a:solidFill>
                <a:schemeClr val="tx1"/>
              </a:solidFill>
              <a:effectLst/>
              <a:latin typeface="Monotype Corsiva" pitchFamily="66" charset="0"/>
              <a:cs typeface="Arial" charset="0"/>
            </a:endParaRPr>
          </a:p>
        </p:txBody>
      </p:sp>
      <p:sp>
        <p:nvSpPr>
          <p:cNvPr id="6" name="Flèche courbée vers le haut 5"/>
          <p:cNvSpPr/>
          <p:nvPr/>
        </p:nvSpPr>
        <p:spPr bwMode="auto">
          <a:xfrm rot="10800000" flipV="1">
            <a:off x="2209800" y="4953000"/>
            <a:ext cx="3963572" cy="533400"/>
          </a:xfrm>
          <a:prstGeom prst="curvedUpArrow">
            <a:avLst>
              <a:gd name="adj1" fmla="val 25000"/>
              <a:gd name="adj2" fmla="val 50000"/>
              <a:gd name="adj3" fmla="val 30638"/>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1" lang="fr-FR" sz="2000" b="0" i="0" u="none" strike="noStrike" cap="none" normalizeH="0" baseline="0" smtClean="0">
              <a:ln>
                <a:noFill/>
              </a:ln>
              <a:solidFill>
                <a:schemeClr val="tx1"/>
              </a:solidFill>
              <a:effectLst/>
              <a:latin typeface="Monotype Corsiva" pitchFamily="66" charset="0"/>
              <a:cs typeface="Arial" charset="0"/>
            </a:endParaRPr>
          </a:p>
        </p:txBody>
      </p:sp>
    </p:spTree>
    <p:extLst>
      <p:ext uri="{BB962C8B-B14F-4D97-AF65-F5344CB8AC3E}">
        <p14:creationId xmlns:p14="http://schemas.microsoft.com/office/powerpoint/2010/main" val="32859899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chemin vertical 3"/>
          <p:cNvSpPr/>
          <p:nvPr/>
        </p:nvSpPr>
        <p:spPr bwMode="auto">
          <a:xfrm>
            <a:off x="914400" y="723900"/>
            <a:ext cx="7467600" cy="5334000"/>
          </a:xfrm>
          <a:prstGeom prst="verticalScroll">
            <a:avLst/>
          </a:prstGeom>
          <a:solidFill>
            <a:srgbClr val="EEFAA4"/>
          </a:solidFill>
          <a:ln w="12700" cap="sq" cmpd="sng" algn="ctr">
            <a:solidFill>
              <a:schemeClr val="tx1"/>
            </a:solidFill>
            <a:prstDash val="solid"/>
            <a:round/>
            <a:headEnd type="none" w="sm" len="sm"/>
            <a:tailEnd type="none" w="sm" len="sm"/>
          </a:ln>
          <a:effectLst/>
          <a:scene3d>
            <a:camera prst="obliqueTopLeft"/>
            <a:lightRig rig="threePt" dir="t"/>
          </a:scene3d>
          <a:ex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1" lang="ar-MA" sz="2000" b="0" i="0" u="none" strike="noStrike" cap="none" normalizeH="0" baseline="0" smtClean="0">
              <a:ln>
                <a:noFill/>
              </a:ln>
              <a:solidFill>
                <a:schemeClr val="tx1"/>
              </a:solidFill>
              <a:effectLst/>
              <a:latin typeface="Monotype Corsiva" pitchFamily="66" charset="0"/>
              <a:cs typeface="Arial" charset="0"/>
            </a:endParaRPr>
          </a:p>
          <a:p>
            <a:pPr marL="0" marR="0" indent="0" algn="r" defTabSz="914400" rtl="1" eaLnBrk="1" fontAlgn="base" latinLnBrk="0" hangingPunct="1">
              <a:lnSpc>
                <a:spcPct val="100000"/>
              </a:lnSpc>
              <a:spcBef>
                <a:spcPct val="0"/>
              </a:spcBef>
              <a:spcAft>
                <a:spcPct val="0"/>
              </a:spcAft>
              <a:buClrTx/>
              <a:buSzTx/>
              <a:buFontTx/>
              <a:buNone/>
              <a:tabLst/>
            </a:pPr>
            <a:endParaRPr lang="ar-MA"/>
          </a:p>
          <a:p>
            <a:pPr marL="0" marR="0" indent="0" algn="ctr" defTabSz="914400" rtl="1" eaLnBrk="1" fontAlgn="base" latinLnBrk="0" hangingPunct="1">
              <a:lnSpc>
                <a:spcPct val="100000"/>
              </a:lnSpc>
              <a:spcBef>
                <a:spcPct val="0"/>
              </a:spcBef>
              <a:spcAft>
                <a:spcPct val="0"/>
              </a:spcAft>
              <a:buClrTx/>
              <a:buSzTx/>
              <a:buFontTx/>
              <a:buNone/>
              <a:tabLst/>
            </a:pPr>
            <a:r>
              <a:rPr kumimoji="1" lang="ar-MA" sz="4800" b="0" i="0" u="none" strike="noStrike" cap="none" normalizeH="0" baseline="0" smtClean="0">
                <a:ln>
                  <a:noFill/>
                </a:ln>
                <a:solidFill>
                  <a:schemeClr val="tx1"/>
                </a:solidFill>
                <a:effectLst/>
                <a:latin typeface="Monotype Corsiva" pitchFamily="66" charset="0"/>
                <a:cs typeface="Arial" charset="0"/>
              </a:rPr>
              <a:t>ولكم جزيل الشكر لحسن تتبعكم.</a:t>
            </a:r>
            <a:endParaRPr kumimoji="1" lang="fr-FR" sz="4800" b="0" i="0" u="none" strike="noStrike" cap="none" normalizeH="0" baseline="0" smtClean="0">
              <a:ln>
                <a:noFill/>
              </a:ln>
              <a:solidFill>
                <a:schemeClr val="tx1"/>
              </a:solidFill>
              <a:effectLst/>
              <a:latin typeface="Monotype Corsiva" pitchFamily="66" charset="0"/>
              <a:cs typeface="Arial" charset="0"/>
            </a:endParaRPr>
          </a:p>
        </p:txBody>
      </p:sp>
      <p:sp>
        <p:nvSpPr>
          <p:cNvPr id="5" name="ZoneTexte 4"/>
          <p:cNvSpPr txBox="1"/>
          <p:nvPr/>
        </p:nvSpPr>
        <p:spPr>
          <a:xfrm>
            <a:off x="2387600" y="5414665"/>
            <a:ext cx="4572000" cy="461665"/>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ln>
            <a:solidFill>
              <a:srgbClr val="C00000"/>
            </a:solidFill>
          </a:ln>
        </p:spPr>
        <p:txBody>
          <a:bodyPr wrap="square" rtlCol="0">
            <a:spAutoFit/>
          </a:bodyPr>
          <a:lstStyle/>
          <a:p>
            <a:pPr algn="ctr"/>
            <a:r>
              <a:rPr lang="fr-FR" sz="2400">
                <a:solidFill>
                  <a:srgbClr val="002060"/>
                </a:solidFill>
              </a:rPr>
              <a:t> </a:t>
            </a:r>
            <a:r>
              <a:rPr lang="fr-FR">
                <a:solidFill>
                  <a:srgbClr val="002060"/>
                </a:solidFill>
                <a:latin typeface="Arial" pitchFamily="34" charset="0"/>
                <a:cs typeface="Arial" pitchFamily="34" charset="0"/>
                <a:hlinkClick r:id="rId2"/>
              </a:rPr>
              <a:t>https://www.facebook.com/bou6aziz</a:t>
            </a:r>
            <a:endParaRPr lang="fr-FR">
              <a:solidFill>
                <a:srgbClr val="002060"/>
              </a:solidFill>
            </a:endParaRPr>
          </a:p>
        </p:txBody>
      </p:sp>
    </p:spTree>
    <p:extLst>
      <p:ext uri="{BB962C8B-B14F-4D97-AF65-F5344CB8AC3E}">
        <p14:creationId xmlns:p14="http://schemas.microsoft.com/office/powerpoint/2010/main" val="41110287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MA" smtClean="0"/>
              <a:t>لماذا تدبير التغيير؟</a:t>
            </a:r>
            <a:endParaRPr lang="fr-FR"/>
          </a:p>
        </p:txBody>
      </p:sp>
      <p:graphicFrame>
        <p:nvGraphicFramePr>
          <p:cNvPr id="4" name="Diagramme 3"/>
          <p:cNvGraphicFramePr/>
          <p:nvPr>
            <p:extLst>
              <p:ext uri="{D42A27DB-BD31-4B8C-83A1-F6EECF244321}">
                <p14:modId xmlns:p14="http://schemas.microsoft.com/office/powerpoint/2010/main" val="1967565125"/>
              </p:ext>
            </p:extLst>
          </p:nvPr>
        </p:nvGraphicFramePr>
        <p:xfrm>
          <a:off x="533400" y="685800"/>
          <a:ext cx="7848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17055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MA" sz="3600"/>
              <a:t>موقع إلكتروني على شبكة الإنترنيت، خاصٍّ بالمكتبات والمؤلفات المنشورة في الغرب</a:t>
            </a:r>
            <a:endParaRPr lang="fr-FR" sz="360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849438"/>
            <a:ext cx="8628009" cy="4779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9441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5800" y="914400"/>
            <a:ext cx="7772400" cy="5181600"/>
          </a:xfrm>
        </p:spPr>
        <p:txBody>
          <a:bodyPr/>
          <a:lstStyle/>
          <a:p>
            <a:r>
              <a:rPr lang="ar-SA"/>
              <a:t>-&lt;&lt;المؤسسات ال</a:t>
            </a:r>
            <a:r>
              <a:rPr lang="ar-MA"/>
              <a:t>تربوية</a:t>
            </a:r>
            <a:r>
              <a:rPr lang="ar-SA"/>
              <a:t> تشتغل في وسط مختلف جدا عن الوسط الذي وُجد منذ عقود. إنها تواجه مشاكل اجتماعية أكثر خطورة، وننتظر منها أن تلعب أكبر دور على المستوى الاجتماعي، وأن تضمن تربية على المواطنة، وتربية صحية ومتنوعة ثقافيا، كما عليها أن تُعين الناشئة على تنمية وتطوير كفايات ضرورية للبقاء والاستمرارية في عالم سريع التطور...&gt;&gt; </a:t>
            </a:r>
            <a:r>
              <a:rPr lang="ar-SA" sz="2400"/>
              <a:t>منظمة التعاون والتنمية الاقتصادية</a:t>
            </a:r>
            <a:r>
              <a:rPr lang="ar-SA"/>
              <a:t> </a:t>
            </a:r>
            <a:r>
              <a:rPr lang="en-US"/>
              <a:t>OCDE</a:t>
            </a:r>
          </a:p>
          <a:p>
            <a:endParaRPr lang="fr-FR"/>
          </a:p>
        </p:txBody>
      </p:sp>
    </p:spTree>
    <p:extLst>
      <p:ext uri="{BB962C8B-B14F-4D97-AF65-F5344CB8AC3E}">
        <p14:creationId xmlns:p14="http://schemas.microsoft.com/office/powerpoint/2010/main" val="1999127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685800"/>
            <a:ext cx="7772400" cy="5257800"/>
          </a:xfrm>
        </p:spPr>
        <p:txBody>
          <a:bodyPr/>
          <a:lstStyle/>
          <a:p>
            <a:r>
              <a:rPr lang="ar-MA"/>
              <a:t>	</a:t>
            </a:r>
            <a:r>
              <a:rPr lang="ar-MA" sz="4800"/>
              <a:t>أي تغيير تُقدِمُ عليه أي </a:t>
            </a:r>
            <a:r>
              <a:rPr lang="ar-MA" sz="4800" smtClean="0"/>
              <a:t>منظومة، </a:t>
            </a:r>
            <a:r>
              <a:rPr lang="ar-MA" sz="4800"/>
              <a:t>فيما يسمى "بالتغيير التنظيمي" لمواكبة </a:t>
            </a:r>
            <a:r>
              <a:rPr lang="ar-MA" sz="4800" smtClean="0"/>
              <a:t>التطورات؛ </a:t>
            </a:r>
            <a:r>
              <a:rPr lang="ar-MA" sz="4800"/>
              <a:t>لا بد وأن يثير أشكالا من المقاومة والرفض، تختلف درجة حدتها تبعا للمتغيرات الآتية:</a:t>
            </a:r>
            <a:endParaRPr lang="fr-FR" sz="4800"/>
          </a:p>
        </p:txBody>
      </p:sp>
    </p:spTree>
    <p:extLst>
      <p:ext uri="{BB962C8B-B14F-4D97-AF65-F5344CB8AC3E}">
        <p14:creationId xmlns:p14="http://schemas.microsoft.com/office/powerpoint/2010/main" val="13976470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ar-MA" sz="4800"/>
              <a:t>أ‌-	مدى عمقها أو سطحيتها، إذ تشتدّ المقاومة حينما يكون التغيير جذريا، وتخفّ كلما كان شكليا.</a:t>
            </a:r>
            <a:endParaRPr lang="fr-FR" sz="4800"/>
          </a:p>
        </p:txBody>
      </p:sp>
    </p:spTree>
    <p:extLst>
      <p:ext uri="{BB962C8B-B14F-4D97-AF65-F5344CB8AC3E}">
        <p14:creationId xmlns:p14="http://schemas.microsoft.com/office/powerpoint/2010/main" val="260531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342900" lvl="1" indent="-342900">
              <a:buNone/>
            </a:pPr>
            <a:r>
              <a:rPr lang="ar-SA" sz="4800"/>
              <a:t>مدى استعداد الفئة المستهدفة </a:t>
            </a:r>
            <a:r>
              <a:rPr lang="ar-SA" sz="4800" smtClean="0"/>
              <a:t>بالتغيير</a:t>
            </a:r>
            <a:r>
              <a:rPr lang="fr-FR" sz="4800" smtClean="0"/>
              <a:t> </a:t>
            </a:r>
            <a:r>
              <a:rPr lang="ar-SA" sz="4800" smtClean="0"/>
              <a:t>لتقبله </a:t>
            </a:r>
            <a:r>
              <a:rPr lang="ar-SA" sz="4800"/>
              <a:t>وإنجازه.</a:t>
            </a:r>
            <a:endParaRPr lang="fr-FR" sz="4000"/>
          </a:p>
          <a:p>
            <a:endParaRPr lang="fr-FR"/>
          </a:p>
        </p:txBody>
      </p:sp>
    </p:spTree>
    <p:extLst>
      <p:ext uri="{BB962C8B-B14F-4D97-AF65-F5344CB8AC3E}">
        <p14:creationId xmlns:p14="http://schemas.microsoft.com/office/powerpoint/2010/main" val="2067391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342900" lvl="1" indent="-342900">
              <a:buNone/>
            </a:pPr>
            <a:r>
              <a:rPr lang="ar-SA" sz="4800"/>
              <a:t>مدى توفر الإمكانيات المادية واللوجستيكية لتنفيذ التغيير المنشود.</a:t>
            </a:r>
            <a:endParaRPr lang="fr-FR" sz="4000"/>
          </a:p>
          <a:p>
            <a:endParaRPr lang="fr-FR"/>
          </a:p>
        </p:txBody>
      </p:sp>
    </p:spTree>
    <p:extLst>
      <p:ext uri="{BB962C8B-B14F-4D97-AF65-F5344CB8AC3E}">
        <p14:creationId xmlns:p14="http://schemas.microsoft.com/office/powerpoint/2010/main" val="1269490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tificate">
  <a:themeElements>
    <a:clrScheme name="Certificate 2">
      <a:dk1>
        <a:srgbClr val="000000"/>
      </a:dk1>
      <a:lt1>
        <a:srgbClr val="FFFFFF"/>
      </a:lt1>
      <a:dk2>
        <a:srgbClr val="000000"/>
      </a:dk2>
      <a:lt2>
        <a:srgbClr val="969696"/>
      </a:lt2>
      <a:accent1>
        <a:srgbClr val="FF3399"/>
      </a:accent1>
      <a:accent2>
        <a:srgbClr val="3333CC"/>
      </a:accent2>
      <a:accent3>
        <a:srgbClr val="FFFFFF"/>
      </a:accent3>
      <a:accent4>
        <a:srgbClr val="000000"/>
      </a:accent4>
      <a:accent5>
        <a:srgbClr val="FFADCA"/>
      </a:accent5>
      <a:accent6>
        <a:srgbClr val="2D2DB9"/>
      </a:accent6>
      <a:hlink>
        <a:srgbClr val="FFCC00"/>
      </a:hlink>
      <a:folHlink>
        <a:srgbClr val="B2B2B2"/>
      </a:folHlink>
    </a:clrScheme>
    <a:fontScheme name="Certificate">
      <a:majorFont>
        <a:latin typeface="Arial Narrow"/>
        <a:ea typeface=""/>
        <a:cs typeface="Arial"/>
      </a:majorFont>
      <a:minorFont>
        <a:latin typeface="Monotype Corsiv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1" lang="ar-SA" sz="2000" b="0" i="0" u="none" strike="noStrike" cap="none" normalizeH="0" baseline="0" smtClean="0">
            <a:ln>
              <a:noFill/>
            </a:ln>
            <a:solidFill>
              <a:schemeClr val="tx1"/>
            </a:solidFill>
            <a:effectLst/>
            <a:latin typeface="Monotype Corsiva" pitchFamily="66" charset="0"/>
            <a:cs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1" lang="ar-SA" sz="2000" b="0" i="0" u="none" strike="noStrike" cap="none" normalizeH="0" baseline="0" smtClean="0">
            <a:ln>
              <a:noFill/>
            </a:ln>
            <a:solidFill>
              <a:schemeClr val="tx1"/>
            </a:solidFill>
            <a:effectLst/>
            <a:latin typeface="Monotype Corsiva" pitchFamily="66" charset="0"/>
            <a:cs typeface="Arial" charset="0"/>
          </a:defRPr>
        </a:defPPr>
      </a:lstStyle>
    </a:lnDef>
  </a:objectDefaults>
  <a:extraClrSchemeLst>
    <a:extraClrScheme>
      <a:clrScheme name="Certificate 1">
        <a:dk1>
          <a:srgbClr val="000000"/>
        </a:dk1>
        <a:lt1>
          <a:srgbClr val="FFFFCC"/>
        </a:lt1>
        <a:dk2>
          <a:srgbClr val="333300"/>
        </a:dk2>
        <a:lt2>
          <a:srgbClr val="808000"/>
        </a:lt2>
        <a:accent1>
          <a:srgbClr val="339933"/>
        </a:accent1>
        <a:accent2>
          <a:srgbClr val="A50021"/>
        </a:accent2>
        <a:accent3>
          <a:srgbClr val="FFFFE2"/>
        </a:accent3>
        <a:accent4>
          <a:srgbClr val="000000"/>
        </a:accent4>
        <a:accent5>
          <a:srgbClr val="ADCAAD"/>
        </a:accent5>
        <a:accent6>
          <a:srgbClr val="95001D"/>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Certificate 2">
        <a:dk1>
          <a:srgbClr val="000000"/>
        </a:dk1>
        <a:lt1>
          <a:srgbClr val="FFFFFF"/>
        </a:lt1>
        <a:dk2>
          <a:srgbClr val="000000"/>
        </a:dk2>
        <a:lt2>
          <a:srgbClr val="969696"/>
        </a:lt2>
        <a:accent1>
          <a:srgbClr val="FF3399"/>
        </a:accent1>
        <a:accent2>
          <a:srgbClr val="3333CC"/>
        </a:accent2>
        <a:accent3>
          <a:srgbClr val="FFFFFF"/>
        </a:accent3>
        <a:accent4>
          <a:srgbClr val="000000"/>
        </a:accent4>
        <a:accent5>
          <a:srgbClr val="FFADCA"/>
        </a:accent5>
        <a:accent6>
          <a:srgbClr val="2D2DB9"/>
        </a:accent6>
        <a:hlink>
          <a:srgbClr val="FFCC00"/>
        </a:hlink>
        <a:folHlink>
          <a:srgbClr val="B2B2B2"/>
        </a:folHlink>
      </a:clrScheme>
      <a:clrMap bg1="lt1" tx1="dk1" bg2="lt2" tx2="dk2" accent1="accent1" accent2="accent2" accent3="accent3" accent4="accent4" accent5="accent5" accent6="accent6" hlink="hlink" folHlink="folHlink"/>
    </a:extraClrScheme>
    <a:extraClrScheme>
      <a:clrScheme name="Certificate 3">
        <a:dk1>
          <a:srgbClr val="000000"/>
        </a:dk1>
        <a:lt1>
          <a:srgbClr val="FFFFFF"/>
        </a:lt1>
        <a:dk2>
          <a:srgbClr val="000000"/>
        </a:dk2>
        <a:lt2>
          <a:srgbClr val="B2B2B2"/>
        </a:lt2>
        <a:accent1>
          <a:srgbClr val="CBCBCB"/>
        </a:accent1>
        <a:accent2>
          <a:srgbClr val="868686"/>
        </a:accent2>
        <a:accent3>
          <a:srgbClr val="FFFFFF"/>
        </a:accent3>
        <a:accent4>
          <a:srgbClr val="000000"/>
        </a:accent4>
        <a:accent5>
          <a:srgbClr val="E2E2E2"/>
        </a:accent5>
        <a:accent6>
          <a:srgbClr val="797979"/>
        </a:accent6>
        <a:hlink>
          <a:srgbClr val="DDDDDD"/>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إدارة الوقت</Template>
  <TotalTime>1443</TotalTime>
  <Words>640</Words>
  <Application>Microsoft Office PowerPoint</Application>
  <PresentationFormat>Affichage à l'écran (4:3)</PresentationFormat>
  <Paragraphs>76</Paragraphs>
  <Slides>22</Slides>
  <Notes>6</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Certificate</vt:lpstr>
      <vt:lpstr>الحكامة وتدبير التغيير</vt:lpstr>
      <vt:lpstr>العلاقة بين:</vt:lpstr>
      <vt:lpstr>لماذا تدبير التغيير؟</vt:lpstr>
      <vt:lpstr>موقع إلكتروني على شبكة الإنترنيت، خاصٍّ بالمكتبات والمؤلفات المنشورة في الغرب</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تَحَقُّقُ الشعور السابق، رهين بوجود قيادة للتدبير</vt:lpstr>
      <vt:lpstr>مقاومة التغيير</vt:lpstr>
      <vt:lpstr>Présentation PowerPoint</vt:lpstr>
      <vt:lpstr>لإنجاح التغيير المنشود:</vt:lpstr>
      <vt:lpstr>مفارقات  بمنظومتنا التربوية:</vt:lpstr>
      <vt:lpstr>مفارقات</vt:lpstr>
      <vt:lpstr>مفارقات</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68</cp:revision>
  <cp:lastPrinted>1601-01-01T00:00:00Z</cp:lastPrinted>
  <dcterms:created xsi:type="dcterms:W3CDTF">1601-01-01T00:00:00Z</dcterms:created>
  <dcterms:modified xsi:type="dcterms:W3CDTF">2015-04-05T21:23:46Z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