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0"/>
    <a:srgbClr val="96EDE5"/>
    <a:srgbClr val="E53F3F"/>
    <a:srgbClr val="7161F8"/>
    <a:srgbClr val="D5ABC4"/>
    <a:srgbClr val="181E26"/>
    <a:srgbClr val="181818"/>
    <a:srgbClr val="EB6923"/>
    <a:srgbClr val="FB6D07"/>
    <a:srgbClr val="F45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18" y="78"/>
      </p:cViewPr>
      <p:guideLst>
        <p:guide pos="2160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12-Feb-22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-">
            <a:extLst>
              <a:ext uri="{FF2B5EF4-FFF2-40B4-BE49-F238E27FC236}">
                <a16:creationId xmlns:a16="http://schemas.microsoft.com/office/drawing/2014/main" id="{029A0926-D8CB-44F4-9737-6113D3D7BCFA}"/>
              </a:ext>
            </a:extLst>
          </p:cNvPr>
          <p:cNvSpPr/>
          <p:nvPr/>
        </p:nvSpPr>
        <p:spPr>
          <a:xfrm>
            <a:off x="3291134" y="3099406"/>
            <a:ext cx="4104533" cy="9756162"/>
          </a:xfrm>
          <a:custGeom>
            <a:avLst/>
            <a:gdLst>
              <a:gd name="connsiteX0" fmla="*/ 360998 w 3111132"/>
              <a:gd name="connsiteY0" fmla="*/ 6350269 h 7394922"/>
              <a:gd name="connsiteX1" fmla="*/ 363856 w 3111132"/>
              <a:gd name="connsiteY1" fmla="*/ 6351222 h 7394922"/>
              <a:gd name="connsiteX2" fmla="*/ 360998 w 3111132"/>
              <a:gd name="connsiteY2" fmla="*/ 6352174 h 7394922"/>
              <a:gd name="connsiteX3" fmla="*/ 359093 w 3111132"/>
              <a:gd name="connsiteY3" fmla="*/ 6351222 h 7394922"/>
              <a:gd name="connsiteX4" fmla="*/ 360998 w 3111132"/>
              <a:gd name="connsiteY4" fmla="*/ 6350269 h 7394922"/>
              <a:gd name="connsiteX5" fmla="*/ 429578 w 3111132"/>
              <a:gd name="connsiteY5" fmla="*/ 6347411 h 7394922"/>
              <a:gd name="connsiteX6" fmla="*/ 433388 w 3111132"/>
              <a:gd name="connsiteY6" fmla="*/ 6349317 h 7394922"/>
              <a:gd name="connsiteX7" fmla="*/ 431483 w 3111132"/>
              <a:gd name="connsiteY7" fmla="*/ 6355984 h 7394922"/>
              <a:gd name="connsiteX8" fmla="*/ 430530 w 3111132"/>
              <a:gd name="connsiteY8" fmla="*/ 6356936 h 7394922"/>
              <a:gd name="connsiteX9" fmla="*/ 430530 w 3111132"/>
              <a:gd name="connsiteY9" fmla="*/ 6354079 h 7394922"/>
              <a:gd name="connsiteX10" fmla="*/ 429578 w 3111132"/>
              <a:gd name="connsiteY10" fmla="*/ 6347411 h 7394922"/>
              <a:gd name="connsiteX11" fmla="*/ 432435 w 3111132"/>
              <a:gd name="connsiteY11" fmla="*/ 6321694 h 7394922"/>
              <a:gd name="connsiteX12" fmla="*/ 434340 w 3111132"/>
              <a:gd name="connsiteY12" fmla="*/ 6323599 h 7394922"/>
              <a:gd name="connsiteX13" fmla="*/ 431483 w 3111132"/>
              <a:gd name="connsiteY13" fmla="*/ 6324552 h 7394922"/>
              <a:gd name="connsiteX14" fmla="*/ 453391 w 3111132"/>
              <a:gd name="connsiteY14" fmla="*/ 6239779 h 7394922"/>
              <a:gd name="connsiteX15" fmla="*/ 443866 w 3111132"/>
              <a:gd name="connsiteY15" fmla="*/ 6263592 h 7394922"/>
              <a:gd name="connsiteX16" fmla="*/ 439103 w 3111132"/>
              <a:gd name="connsiteY16" fmla="*/ 6258829 h 7394922"/>
              <a:gd name="connsiteX17" fmla="*/ 453391 w 3111132"/>
              <a:gd name="connsiteY17" fmla="*/ 6239779 h 7394922"/>
              <a:gd name="connsiteX18" fmla="*/ 405765 w 3111132"/>
              <a:gd name="connsiteY18" fmla="*/ 6239779 h 7394922"/>
              <a:gd name="connsiteX19" fmla="*/ 405765 w 3111132"/>
              <a:gd name="connsiteY19" fmla="*/ 6282642 h 7394922"/>
              <a:gd name="connsiteX20" fmla="*/ 399097 w 3111132"/>
              <a:gd name="connsiteY20" fmla="*/ 6290261 h 7394922"/>
              <a:gd name="connsiteX21" fmla="*/ 389572 w 3111132"/>
              <a:gd name="connsiteY21" fmla="*/ 6286452 h 7394922"/>
              <a:gd name="connsiteX22" fmla="*/ 405765 w 3111132"/>
              <a:gd name="connsiteY22" fmla="*/ 6239779 h 7394922"/>
              <a:gd name="connsiteX23" fmla="*/ 440055 w 3111132"/>
              <a:gd name="connsiteY23" fmla="*/ 6162627 h 7394922"/>
              <a:gd name="connsiteX24" fmla="*/ 449580 w 3111132"/>
              <a:gd name="connsiteY24" fmla="*/ 6175962 h 7394922"/>
              <a:gd name="connsiteX25" fmla="*/ 438149 w 3111132"/>
              <a:gd name="connsiteY25" fmla="*/ 6217872 h 7394922"/>
              <a:gd name="connsiteX26" fmla="*/ 430530 w 3111132"/>
              <a:gd name="connsiteY26" fmla="*/ 6175962 h 7394922"/>
              <a:gd name="connsiteX27" fmla="*/ 440055 w 3111132"/>
              <a:gd name="connsiteY27" fmla="*/ 6162627 h 7394922"/>
              <a:gd name="connsiteX28" fmla="*/ 412433 w 3111132"/>
              <a:gd name="connsiteY28" fmla="*/ 6041659 h 7394922"/>
              <a:gd name="connsiteX29" fmla="*/ 414337 w 3111132"/>
              <a:gd name="connsiteY29" fmla="*/ 6043564 h 7394922"/>
              <a:gd name="connsiteX30" fmla="*/ 411480 w 3111132"/>
              <a:gd name="connsiteY30" fmla="*/ 6044516 h 7394922"/>
              <a:gd name="connsiteX31" fmla="*/ 204549 w 3111132"/>
              <a:gd name="connsiteY31" fmla="*/ 6011298 h 7394922"/>
              <a:gd name="connsiteX32" fmla="*/ 234315 w 3111132"/>
              <a:gd name="connsiteY32" fmla="*/ 6014036 h 7394922"/>
              <a:gd name="connsiteX33" fmla="*/ 278130 w 3111132"/>
              <a:gd name="connsiteY33" fmla="*/ 6058804 h 7394922"/>
              <a:gd name="connsiteX34" fmla="*/ 276225 w 3111132"/>
              <a:gd name="connsiteY34" fmla="*/ 6133098 h 7394922"/>
              <a:gd name="connsiteX35" fmla="*/ 259080 w 3111132"/>
              <a:gd name="connsiteY35" fmla="*/ 6101666 h 7394922"/>
              <a:gd name="connsiteX36" fmla="*/ 214312 w 3111132"/>
              <a:gd name="connsiteY36" fmla="*/ 6060709 h 7394922"/>
              <a:gd name="connsiteX37" fmla="*/ 194310 w 3111132"/>
              <a:gd name="connsiteY37" fmla="*/ 6062614 h 7394922"/>
              <a:gd name="connsiteX38" fmla="*/ 168593 w 3111132"/>
              <a:gd name="connsiteY38" fmla="*/ 6053089 h 7394922"/>
              <a:gd name="connsiteX39" fmla="*/ 176212 w 3111132"/>
              <a:gd name="connsiteY39" fmla="*/ 6032134 h 7394922"/>
              <a:gd name="connsiteX40" fmla="*/ 204549 w 3111132"/>
              <a:gd name="connsiteY40" fmla="*/ 6011298 h 7394922"/>
              <a:gd name="connsiteX41" fmla="*/ 438150 w 3111132"/>
              <a:gd name="connsiteY41" fmla="*/ 6011179 h 7394922"/>
              <a:gd name="connsiteX42" fmla="*/ 441008 w 3111132"/>
              <a:gd name="connsiteY42" fmla="*/ 6011179 h 7394922"/>
              <a:gd name="connsiteX43" fmla="*/ 440055 w 3111132"/>
              <a:gd name="connsiteY43" fmla="*/ 6014036 h 7394922"/>
              <a:gd name="connsiteX44" fmla="*/ 391477 w 3111132"/>
              <a:gd name="connsiteY44" fmla="*/ 5997844 h 7394922"/>
              <a:gd name="connsiteX45" fmla="*/ 395287 w 3111132"/>
              <a:gd name="connsiteY45" fmla="*/ 6019752 h 7394922"/>
              <a:gd name="connsiteX46" fmla="*/ 374332 w 3111132"/>
              <a:gd name="connsiteY46" fmla="*/ 6033087 h 7394922"/>
              <a:gd name="connsiteX47" fmla="*/ 360045 w 3111132"/>
              <a:gd name="connsiteY47" fmla="*/ 6008322 h 7394922"/>
              <a:gd name="connsiteX48" fmla="*/ 391477 w 3111132"/>
              <a:gd name="connsiteY48" fmla="*/ 5997844 h 7394922"/>
              <a:gd name="connsiteX49" fmla="*/ 327660 w 3111132"/>
              <a:gd name="connsiteY49" fmla="*/ 5970222 h 7394922"/>
              <a:gd name="connsiteX50" fmla="*/ 342900 w 3111132"/>
              <a:gd name="connsiteY50" fmla="*/ 5987366 h 7394922"/>
              <a:gd name="connsiteX51" fmla="*/ 330518 w 3111132"/>
              <a:gd name="connsiteY51" fmla="*/ 6031181 h 7394922"/>
              <a:gd name="connsiteX52" fmla="*/ 329826 w 3111132"/>
              <a:gd name="connsiteY52" fmla="*/ 6030855 h 7394922"/>
              <a:gd name="connsiteX53" fmla="*/ 334328 w 3111132"/>
              <a:gd name="connsiteY53" fmla="*/ 6041659 h 7394922"/>
              <a:gd name="connsiteX54" fmla="*/ 329565 w 3111132"/>
              <a:gd name="connsiteY54" fmla="*/ 6046422 h 7394922"/>
              <a:gd name="connsiteX55" fmla="*/ 327660 w 3111132"/>
              <a:gd name="connsiteY55" fmla="*/ 6036897 h 7394922"/>
              <a:gd name="connsiteX56" fmla="*/ 329438 w 3111132"/>
              <a:gd name="connsiteY56" fmla="*/ 6030673 h 7394922"/>
              <a:gd name="connsiteX57" fmla="*/ 314325 w 3111132"/>
              <a:gd name="connsiteY57" fmla="*/ 6023561 h 7394922"/>
              <a:gd name="connsiteX58" fmla="*/ 313373 w 3111132"/>
              <a:gd name="connsiteY58" fmla="*/ 5995939 h 7394922"/>
              <a:gd name="connsiteX59" fmla="*/ 316230 w 3111132"/>
              <a:gd name="connsiteY59" fmla="*/ 5986414 h 7394922"/>
              <a:gd name="connsiteX60" fmla="*/ 327660 w 3111132"/>
              <a:gd name="connsiteY60" fmla="*/ 5970222 h 7394922"/>
              <a:gd name="connsiteX61" fmla="*/ 356235 w 3111132"/>
              <a:gd name="connsiteY61" fmla="*/ 5845443 h 7394922"/>
              <a:gd name="connsiteX62" fmla="*/ 364808 w 3111132"/>
              <a:gd name="connsiteY62" fmla="*/ 5845443 h 7394922"/>
              <a:gd name="connsiteX63" fmla="*/ 370523 w 3111132"/>
              <a:gd name="connsiteY63" fmla="*/ 5874971 h 7394922"/>
              <a:gd name="connsiteX64" fmla="*/ 326708 w 3111132"/>
              <a:gd name="connsiteY64" fmla="*/ 5910214 h 7394922"/>
              <a:gd name="connsiteX65" fmla="*/ 310515 w 3111132"/>
              <a:gd name="connsiteY65" fmla="*/ 5914024 h 7394922"/>
              <a:gd name="connsiteX66" fmla="*/ 307658 w 3111132"/>
              <a:gd name="connsiteY66" fmla="*/ 5850206 h 7394922"/>
              <a:gd name="connsiteX67" fmla="*/ 317183 w 3111132"/>
              <a:gd name="connsiteY67" fmla="*/ 5846396 h 7394922"/>
              <a:gd name="connsiteX68" fmla="*/ 356235 w 3111132"/>
              <a:gd name="connsiteY68" fmla="*/ 5845443 h 7394922"/>
              <a:gd name="connsiteX69" fmla="*/ 621983 w 3111132"/>
              <a:gd name="connsiteY69" fmla="*/ 5356811 h 7394922"/>
              <a:gd name="connsiteX70" fmla="*/ 621030 w 3111132"/>
              <a:gd name="connsiteY70" fmla="*/ 5359668 h 7394922"/>
              <a:gd name="connsiteX71" fmla="*/ 619125 w 3111132"/>
              <a:gd name="connsiteY71" fmla="*/ 5357764 h 7394922"/>
              <a:gd name="connsiteX72" fmla="*/ 1050608 w 3111132"/>
              <a:gd name="connsiteY72" fmla="*/ 4655771 h 7394922"/>
              <a:gd name="connsiteX73" fmla="*/ 1050608 w 3111132"/>
              <a:gd name="connsiteY73" fmla="*/ 4664343 h 7394922"/>
              <a:gd name="connsiteX74" fmla="*/ 1046797 w 3111132"/>
              <a:gd name="connsiteY74" fmla="*/ 4670059 h 7394922"/>
              <a:gd name="connsiteX75" fmla="*/ 1045845 w 3111132"/>
              <a:gd name="connsiteY75" fmla="*/ 4663391 h 7394922"/>
              <a:gd name="connsiteX76" fmla="*/ 1050608 w 3111132"/>
              <a:gd name="connsiteY76" fmla="*/ 4655771 h 7394922"/>
              <a:gd name="connsiteX77" fmla="*/ 1131570 w 3111132"/>
              <a:gd name="connsiteY77" fmla="*/ 4591001 h 7394922"/>
              <a:gd name="connsiteX78" fmla="*/ 1159193 w 3111132"/>
              <a:gd name="connsiteY78" fmla="*/ 4591001 h 7394922"/>
              <a:gd name="connsiteX79" fmla="*/ 1164908 w 3111132"/>
              <a:gd name="connsiteY79" fmla="*/ 4593859 h 7394922"/>
              <a:gd name="connsiteX80" fmla="*/ 1156335 w 3111132"/>
              <a:gd name="connsiteY80" fmla="*/ 4630054 h 7394922"/>
              <a:gd name="connsiteX81" fmla="*/ 1104900 w 3111132"/>
              <a:gd name="connsiteY81" fmla="*/ 4662439 h 7394922"/>
              <a:gd name="connsiteX82" fmla="*/ 1084898 w 3111132"/>
              <a:gd name="connsiteY82" fmla="*/ 4775786 h 7394922"/>
              <a:gd name="connsiteX83" fmla="*/ 1087755 w 3111132"/>
              <a:gd name="connsiteY83" fmla="*/ 4785311 h 7394922"/>
              <a:gd name="connsiteX84" fmla="*/ 1090613 w 3111132"/>
              <a:gd name="connsiteY84" fmla="*/ 4795789 h 7394922"/>
              <a:gd name="connsiteX85" fmla="*/ 1078230 w 3111132"/>
              <a:gd name="connsiteY85" fmla="*/ 4848176 h 7394922"/>
              <a:gd name="connsiteX86" fmla="*/ 1020128 w 3111132"/>
              <a:gd name="connsiteY86" fmla="*/ 4914851 h 7394922"/>
              <a:gd name="connsiteX87" fmla="*/ 1012508 w 3111132"/>
              <a:gd name="connsiteY87" fmla="*/ 4921519 h 7394922"/>
              <a:gd name="connsiteX88" fmla="*/ 1002983 w 3111132"/>
              <a:gd name="connsiteY88" fmla="*/ 4954856 h 7394922"/>
              <a:gd name="connsiteX89" fmla="*/ 1005840 w 3111132"/>
              <a:gd name="connsiteY89" fmla="*/ 5001529 h 7394922"/>
              <a:gd name="connsiteX90" fmla="*/ 1007745 w 3111132"/>
              <a:gd name="connsiteY90" fmla="*/ 5012006 h 7394922"/>
              <a:gd name="connsiteX91" fmla="*/ 1010603 w 3111132"/>
              <a:gd name="connsiteY91" fmla="*/ 5021531 h 7394922"/>
              <a:gd name="connsiteX92" fmla="*/ 1014413 w 3111132"/>
              <a:gd name="connsiteY92" fmla="*/ 5031056 h 7394922"/>
              <a:gd name="connsiteX93" fmla="*/ 1014413 w 3111132"/>
              <a:gd name="connsiteY93" fmla="*/ 5041534 h 7394922"/>
              <a:gd name="connsiteX94" fmla="*/ 1004888 w 3111132"/>
              <a:gd name="connsiteY94" fmla="*/ 5082491 h 7394922"/>
              <a:gd name="connsiteX95" fmla="*/ 986790 w 3111132"/>
              <a:gd name="connsiteY95" fmla="*/ 5112971 h 7394922"/>
              <a:gd name="connsiteX96" fmla="*/ 983933 w 3111132"/>
              <a:gd name="connsiteY96" fmla="*/ 5116781 h 7394922"/>
              <a:gd name="connsiteX97" fmla="*/ 969645 w 3111132"/>
              <a:gd name="connsiteY97" fmla="*/ 5174884 h 7394922"/>
              <a:gd name="connsiteX98" fmla="*/ 976313 w 3111132"/>
              <a:gd name="connsiteY98" fmla="*/ 5189171 h 7394922"/>
              <a:gd name="connsiteX99" fmla="*/ 982980 w 3111132"/>
              <a:gd name="connsiteY99" fmla="*/ 5190124 h 7394922"/>
              <a:gd name="connsiteX100" fmla="*/ 995363 w 3111132"/>
              <a:gd name="connsiteY100" fmla="*/ 5195839 h 7394922"/>
              <a:gd name="connsiteX101" fmla="*/ 1002030 w 3111132"/>
              <a:gd name="connsiteY101" fmla="*/ 5202506 h 7394922"/>
              <a:gd name="connsiteX102" fmla="*/ 1005840 w 3111132"/>
              <a:gd name="connsiteY102" fmla="*/ 5211079 h 7394922"/>
              <a:gd name="connsiteX103" fmla="*/ 1006793 w 3111132"/>
              <a:gd name="connsiteY103" fmla="*/ 5220604 h 7394922"/>
              <a:gd name="connsiteX104" fmla="*/ 1005840 w 3111132"/>
              <a:gd name="connsiteY104" fmla="*/ 5230129 h 7394922"/>
              <a:gd name="connsiteX105" fmla="*/ 999172 w 3111132"/>
              <a:gd name="connsiteY105" fmla="*/ 5242511 h 7394922"/>
              <a:gd name="connsiteX106" fmla="*/ 1002030 w 3111132"/>
              <a:gd name="connsiteY106" fmla="*/ 5273944 h 7394922"/>
              <a:gd name="connsiteX107" fmla="*/ 976313 w 3111132"/>
              <a:gd name="connsiteY107" fmla="*/ 5283469 h 7394922"/>
              <a:gd name="connsiteX108" fmla="*/ 992505 w 3111132"/>
              <a:gd name="connsiteY108" fmla="*/ 5318711 h 7394922"/>
              <a:gd name="connsiteX109" fmla="*/ 993458 w 3111132"/>
              <a:gd name="connsiteY109" fmla="*/ 5328236 h 7394922"/>
              <a:gd name="connsiteX110" fmla="*/ 993458 w 3111132"/>
              <a:gd name="connsiteY110" fmla="*/ 5337761 h 7394922"/>
              <a:gd name="connsiteX111" fmla="*/ 990600 w 3111132"/>
              <a:gd name="connsiteY111" fmla="*/ 5352049 h 7394922"/>
              <a:gd name="connsiteX112" fmla="*/ 988695 w 3111132"/>
              <a:gd name="connsiteY112" fmla="*/ 5361574 h 7394922"/>
              <a:gd name="connsiteX113" fmla="*/ 986790 w 3111132"/>
              <a:gd name="connsiteY113" fmla="*/ 5375861 h 7394922"/>
              <a:gd name="connsiteX114" fmla="*/ 982980 w 3111132"/>
              <a:gd name="connsiteY114" fmla="*/ 5385386 h 7394922"/>
              <a:gd name="connsiteX115" fmla="*/ 979170 w 3111132"/>
              <a:gd name="connsiteY115" fmla="*/ 5394911 h 7394922"/>
              <a:gd name="connsiteX116" fmla="*/ 965835 w 3111132"/>
              <a:gd name="connsiteY116" fmla="*/ 5414914 h 7394922"/>
              <a:gd name="connsiteX117" fmla="*/ 965835 w 3111132"/>
              <a:gd name="connsiteY117" fmla="*/ 5415866 h 7394922"/>
              <a:gd name="connsiteX118" fmla="*/ 924878 w 3111132"/>
              <a:gd name="connsiteY118" fmla="*/ 5456824 h 7394922"/>
              <a:gd name="connsiteX119" fmla="*/ 917258 w 3111132"/>
              <a:gd name="connsiteY119" fmla="*/ 5462539 h 7394922"/>
              <a:gd name="connsiteX120" fmla="*/ 840105 w 3111132"/>
              <a:gd name="connsiteY120" fmla="*/ 5527309 h 7394922"/>
              <a:gd name="connsiteX121" fmla="*/ 833438 w 3111132"/>
              <a:gd name="connsiteY121" fmla="*/ 5530166 h 7394922"/>
              <a:gd name="connsiteX122" fmla="*/ 818197 w 3111132"/>
              <a:gd name="connsiteY122" fmla="*/ 5579696 h 7394922"/>
              <a:gd name="connsiteX123" fmla="*/ 822960 w 3111132"/>
              <a:gd name="connsiteY123" fmla="*/ 5584459 h 7394922"/>
              <a:gd name="connsiteX124" fmla="*/ 822008 w 3111132"/>
              <a:gd name="connsiteY124" fmla="*/ 5590174 h 7394922"/>
              <a:gd name="connsiteX125" fmla="*/ 823913 w 3111132"/>
              <a:gd name="connsiteY125" fmla="*/ 5594936 h 7394922"/>
              <a:gd name="connsiteX126" fmla="*/ 823913 w 3111132"/>
              <a:gd name="connsiteY126" fmla="*/ 5598746 h 7394922"/>
              <a:gd name="connsiteX127" fmla="*/ 826770 w 3111132"/>
              <a:gd name="connsiteY127" fmla="*/ 5613986 h 7394922"/>
              <a:gd name="connsiteX128" fmla="*/ 873443 w 3111132"/>
              <a:gd name="connsiteY128" fmla="*/ 5705427 h 7394922"/>
              <a:gd name="connsiteX129" fmla="*/ 877253 w 3111132"/>
              <a:gd name="connsiteY129" fmla="*/ 5715904 h 7394922"/>
              <a:gd name="connsiteX130" fmla="*/ 882015 w 3111132"/>
              <a:gd name="connsiteY130" fmla="*/ 5742574 h 7394922"/>
              <a:gd name="connsiteX131" fmla="*/ 872490 w 3111132"/>
              <a:gd name="connsiteY131" fmla="*/ 5754004 h 7394922"/>
              <a:gd name="connsiteX132" fmla="*/ 852488 w 3111132"/>
              <a:gd name="connsiteY132" fmla="*/ 5754956 h 7394922"/>
              <a:gd name="connsiteX133" fmla="*/ 809625 w 3111132"/>
              <a:gd name="connsiteY133" fmla="*/ 5798771 h 7394922"/>
              <a:gd name="connsiteX134" fmla="*/ 799147 w 3111132"/>
              <a:gd name="connsiteY134" fmla="*/ 5793056 h 7394922"/>
              <a:gd name="connsiteX135" fmla="*/ 791528 w 3111132"/>
              <a:gd name="connsiteY135" fmla="*/ 5797819 h 7394922"/>
              <a:gd name="connsiteX136" fmla="*/ 797243 w 3111132"/>
              <a:gd name="connsiteY136" fmla="*/ 5807344 h 7394922"/>
              <a:gd name="connsiteX137" fmla="*/ 825818 w 3111132"/>
              <a:gd name="connsiteY137" fmla="*/ 5889259 h 7394922"/>
              <a:gd name="connsiteX138" fmla="*/ 834390 w 3111132"/>
              <a:gd name="connsiteY138" fmla="*/ 5913071 h 7394922"/>
              <a:gd name="connsiteX139" fmla="*/ 824865 w 3111132"/>
              <a:gd name="connsiteY139" fmla="*/ 5934027 h 7394922"/>
              <a:gd name="connsiteX140" fmla="*/ 792480 w 3111132"/>
              <a:gd name="connsiteY140" fmla="*/ 5967364 h 7394922"/>
              <a:gd name="connsiteX141" fmla="*/ 790575 w 3111132"/>
              <a:gd name="connsiteY141" fmla="*/ 5972127 h 7394922"/>
              <a:gd name="connsiteX142" fmla="*/ 783908 w 3111132"/>
              <a:gd name="connsiteY142" fmla="*/ 5979746 h 7394922"/>
              <a:gd name="connsiteX143" fmla="*/ 780097 w 3111132"/>
              <a:gd name="connsiteY143" fmla="*/ 5982604 h 7394922"/>
              <a:gd name="connsiteX144" fmla="*/ 736283 w 3111132"/>
              <a:gd name="connsiteY144" fmla="*/ 6006416 h 7394922"/>
              <a:gd name="connsiteX145" fmla="*/ 703897 w 3111132"/>
              <a:gd name="connsiteY145" fmla="*/ 6009274 h 7394922"/>
              <a:gd name="connsiteX146" fmla="*/ 664845 w 3111132"/>
              <a:gd name="connsiteY146" fmla="*/ 6049279 h 7394922"/>
              <a:gd name="connsiteX147" fmla="*/ 639128 w 3111132"/>
              <a:gd name="connsiteY147" fmla="*/ 6063566 h 7394922"/>
              <a:gd name="connsiteX148" fmla="*/ 621983 w 3111132"/>
              <a:gd name="connsiteY148" fmla="*/ 6095952 h 7394922"/>
              <a:gd name="connsiteX149" fmla="*/ 609600 w 3111132"/>
              <a:gd name="connsiteY149" fmla="*/ 6133099 h 7394922"/>
              <a:gd name="connsiteX150" fmla="*/ 611505 w 3111132"/>
              <a:gd name="connsiteY150" fmla="*/ 6137861 h 7394922"/>
              <a:gd name="connsiteX151" fmla="*/ 581025 w 3111132"/>
              <a:gd name="connsiteY151" fmla="*/ 6229302 h 7394922"/>
              <a:gd name="connsiteX152" fmla="*/ 573405 w 3111132"/>
              <a:gd name="connsiteY152" fmla="*/ 6239779 h 7394922"/>
              <a:gd name="connsiteX153" fmla="*/ 569595 w 3111132"/>
              <a:gd name="connsiteY153" fmla="*/ 6244541 h 7394922"/>
              <a:gd name="connsiteX154" fmla="*/ 561975 w 3111132"/>
              <a:gd name="connsiteY154" fmla="*/ 6266449 h 7394922"/>
              <a:gd name="connsiteX155" fmla="*/ 512445 w 3111132"/>
              <a:gd name="connsiteY155" fmla="*/ 6296929 h 7394922"/>
              <a:gd name="connsiteX156" fmla="*/ 501968 w 3111132"/>
              <a:gd name="connsiteY156" fmla="*/ 6315979 h 7394922"/>
              <a:gd name="connsiteX157" fmla="*/ 549593 w 3111132"/>
              <a:gd name="connsiteY157" fmla="*/ 6421706 h 7394922"/>
              <a:gd name="connsiteX158" fmla="*/ 562928 w 3111132"/>
              <a:gd name="connsiteY158" fmla="*/ 6470284 h 7394922"/>
              <a:gd name="connsiteX159" fmla="*/ 559118 w 3111132"/>
              <a:gd name="connsiteY159" fmla="*/ 6495049 h 7394922"/>
              <a:gd name="connsiteX160" fmla="*/ 557213 w 3111132"/>
              <a:gd name="connsiteY160" fmla="*/ 6495049 h 7394922"/>
              <a:gd name="connsiteX161" fmla="*/ 552450 w 3111132"/>
              <a:gd name="connsiteY161" fmla="*/ 6523624 h 7394922"/>
              <a:gd name="connsiteX162" fmla="*/ 533400 w 3111132"/>
              <a:gd name="connsiteY162" fmla="*/ 6558866 h 7394922"/>
              <a:gd name="connsiteX163" fmla="*/ 536258 w 3111132"/>
              <a:gd name="connsiteY163" fmla="*/ 6568391 h 7394922"/>
              <a:gd name="connsiteX164" fmla="*/ 533400 w 3111132"/>
              <a:gd name="connsiteY164" fmla="*/ 6578869 h 7394922"/>
              <a:gd name="connsiteX165" fmla="*/ 531495 w 3111132"/>
              <a:gd name="connsiteY165" fmla="*/ 6580774 h 7394922"/>
              <a:gd name="connsiteX166" fmla="*/ 534353 w 3111132"/>
              <a:gd name="connsiteY166" fmla="*/ 6586489 h 7394922"/>
              <a:gd name="connsiteX167" fmla="*/ 522922 w 3111132"/>
              <a:gd name="connsiteY167" fmla="*/ 6591252 h 7394922"/>
              <a:gd name="connsiteX168" fmla="*/ 518160 w 3111132"/>
              <a:gd name="connsiteY168" fmla="*/ 6596014 h 7394922"/>
              <a:gd name="connsiteX169" fmla="*/ 514350 w 3111132"/>
              <a:gd name="connsiteY169" fmla="*/ 6596014 h 7394922"/>
              <a:gd name="connsiteX170" fmla="*/ 512445 w 3111132"/>
              <a:gd name="connsiteY170" fmla="*/ 6599824 h 7394922"/>
              <a:gd name="connsiteX171" fmla="*/ 511493 w 3111132"/>
              <a:gd name="connsiteY171" fmla="*/ 6609349 h 7394922"/>
              <a:gd name="connsiteX172" fmla="*/ 496253 w 3111132"/>
              <a:gd name="connsiteY172" fmla="*/ 6636019 h 7394922"/>
              <a:gd name="connsiteX173" fmla="*/ 476250 w 3111132"/>
              <a:gd name="connsiteY173" fmla="*/ 6675071 h 7394922"/>
              <a:gd name="connsiteX174" fmla="*/ 458153 w 3111132"/>
              <a:gd name="connsiteY174" fmla="*/ 6696027 h 7394922"/>
              <a:gd name="connsiteX175" fmla="*/ 459105 w 3111132"/>
              <a:gd name="connsiteY175" fmla="*/ 6696027 h 7394922"/>
              <a:gd name="connsiteX176" fmla="*/ 450533 w 3111132"/>
              <a:gd name="connsiteY176" fmla="*/ 6698883 h 7394922"/>
              <a:gd name="connsiteX177" fmla="*/ 446722 w 3111132"/>
              <a:gd name="connsiteY177" fmla="*/ 6709362 h 7394922"/>
              <a:gd name="connsiteX178" fmla="*/ 440055 w 3111132"/>
              <a:gd name="connsiteY178" fmla="*/ 6716981 h 7394922"/>
              <a:gd name="connsiteX179" fmla="*/ 432435 w 3111132"/>
              <a:gd name="connsiteY179" fmla="*/ 6722696 h 7394922"/>
              <a:gd name="connsiteX180" fmla="*/ 423863 w 3111132"/>
              <a:gd name="connsiteY180" fmla="*/ 6726506 h 7394922"/>
              <a:gd name="connsiteX181" fmla="*/ 391478 w 3111132"/>
              <a:gd name="connsiteY181" fmla="*/ 6757939 h 7394922"/>
              <a:gd name="connsiteX182" fmla="*/ 383858 w 3111132"/>
              <a:gd name="connsiteY182" fmla="*/ 6772227 h 7394922"/>
              <a:gd name="connsiteX183" fmla="*/ 364808 w 3111132"/>
              <a:gd name="connsiteY183" fmla="*/ 6785562 h 7394922"/>
              <a:gd name="connsiteX184" fmla="*/ 329565 w 3111132"/>
              <a:gd name="connsiteY184" fmla="*/ 6796039 h 7394922"/>
              <a:gd name="connsiteX185" fmla="*/ 293370 w 3111132"/>
              <a:gd name="connsiteY185" fmla="*/ 6948439 h 7394922"/>
              <a:gd name="connsiteX186" fmla="*/ 258128 w 3111132"/>
              <a:gd name="connsiteY186" fmla="*/ 6970346 h 7394922"/>
              <a:gd name="connsiteX187" fmla="*/ 255270 w 3111132"/>
              <a:gd name="connsiteY187" fmla="*/ 6968441 h 7394922"/>
              <a:gd name="connsiteX188" fmla="*/ 252413 w 3111132"/>
              <a:gd name="connsiteY188" fmla="*/ 6971299 h 7394922"/>
              <a:gd name="connsiteX189" fmla="*/ 239078 w 3111132"/>
              <a:gd name="connsiteY189" fmla="*/ 6985587 h 7394922"/>
              <a:gd name="connsiteX190" fmla="*/ 232410 w 3111132"/>
              <a:gd name="connsiteY190" fmla="*/ 6986539 h 7394922"/>
              <a:gd name="connsiteX191" fmla="*/ 226695 w 3111132"/>
              <a:gd name="connsiteY191" fmla="*/ 6995112 h 7394922"/>
              <a:gd name="connsiteX192" fmla="*/ 211455 w 3111132"/>
              <a:gd name="connsiteY192" fmla="*/ 7000827 h 7394922"/>
              <a:gd name="connsiteX193" fmla="*/ 218122 w 3111132"/>
              <a:gd name="connsiteY193" fmla="*/ 7044641 h 7394922"/>
              <a:gd name="connsiteX194" fmla="*/ 219075 w 3111132"/>
              <a:gd name="connsiteY194" fmla="*/ 7055119 h 7394922"/>
              <a:gd name="connsiteX195" fmla="*/ 218122 w 3111132"/>
              <a:gd name="connsiteY195" fmla="*/ 7059881 h 7394922"/>
              <a:gd name="connsiteX196" fmla="*/ 214313 w 3111132"/>
              <a:gd name="connsiteY196" fmla="*/ 7069406 h 7394922"/>
              <a:gd name="connsiteX197" fmla="*/ 214313 w 3111132"/>
              <a:gd name="connsiteY197" fmla="*/ 7070358 h 7394922"/>
              <a:gd name="connsiteX198" fmla="*/ 215265 w 3111132"/>
              <a:gd name="connsiteY198" fmla="*/ 7076074 h 7394922"/>
              <a:gd name="connsiteX199" fmla="*/ 218122 w 3111132"/>
              <a:gd name="connsiteY199" fmla="*/ 7087504 h 7394922"/>
              <a:gd name="connsiteX200" fmla="*/ 220028 w 3111132"/>
              <a:gd name="connsiteY200" fmla="*/ 7103696 h 7394922"/>
              <a:gd name="connsiteX201" fmla="*/ 224790 w 3111132"/>
              <a:gd name="connsiteY201" fmla="*/ 7129414 h 7394922"/>
              <a:gd name="connsiteX202" fmla="*/ 224790 w 3111132"/>
              <a:gd name="connsiteY202" fmla="*/ 7130366 h 7394922"/>
              <a:gd name="connsiteX203" fmla="*/ 227647 w 3111132"/>
              <a:gd name="connsiteY203" fmla="*/ 7138939 h 7394922"/>
              <a:gd name="connsiteX204" fmla="*/ 228600 w 3111132"/>
              <a:gd name="connsiteY204" fmla="*/ 7139891 h 7394922"/>
              <a:gd name="connsiteX205" fmla="*/ 230505 w 3111132"/>
              <a:gd name="connsiteY205" fmla="*/ 7149416 h 7394922"/>
              <a:gd name="connsiteX206" fmla="*/ 221933 w 3111132"/>
              <a:gd name="connsiteY206" fmla="*/ 7186564 h 7394922"/>
              <a:gd name="connsiteX207" fmla="*/ 203835 w 3111132"/>
              <a:gd name="connsiteY207" fmla="*/ 7208471 h 7394922"/>
              <a:gd name="connsiteX208" fmla="*/ 165735 w 3111132"/>
              <a:gd name="connsiteY208" fmla="*/ 7240856 h 7394922"/>
              <a:gd name="connsiteX209" fmla="*/ 136208 w 3111132"/>
              <a:gd name="connsiteY209" fmla="*/ 7278956 h 7394922"/>
              <a:gd name="connsiteX210" fmla="*/ 91440 w 3111132"/>
              <a:gd name="connsiteY210" fmla="*/ 7377064 h 7394922"/>
              <a:gd name="connsiteX211" fmla="*/ 78105 w 3111132"/>
              <a:gd name="connsiteY211" fmla="*/ 7389446 h 7394922"/>
              <a:gd name="connsiteX212" fmla="*/ 49530 w 3111132"/>
              <a:gd name="connsiteY212" fmla="*/ 7393256 h 7394922"/>
              <a:gd name="connsiteX213" fmla="*/ 19050 w 3111132"/>
              <a:gd name="connsiteY213" fmla="*/ 7381827 h 7394922"/>
              <a:gd name="connsiteX214" fmla="*/ 0 w 3111132"/>
              <a:gd name="connsiteY214" fmla="*/ 7370396 h 7394922"/>
              <a:gd name="connsiteX215" fmla="*/ 8572 w 3111132"/>
              <a:gd name="connsiteY215" fmla="*/ 7339916 h 7394922"/>
              <a:gd name="connsiteX216" fmla="*/ 37147 w 3111132"/>
              <a:gd name="connsiteY216" fmla="*/ 7253239 h 7394922"/>
              <a:gd name="connsiteX217" fmla="*/ 92393 w 3111132"/>
              <a:gd name="connsiteY217" fmla="*/ 7207519 h 7394922"/>
              <a:gd name="connsiteX218" fmla="*/ 111443 w 3111132"/>
              <a:gd name="connsiteY218" fmla="*/ 7198946 h 7394922"/>
              <a:gd name="connsiteX219" fmla="*/ 117158 w 3111132"/>
              <a:gd name="connsiteY219" fmla="*/ 7221806 h 7394922"/>
              <a:gd name="connsiteX220" fmla="*/ 115253 w 3111132"/>
              <a:gd name="connsiteY220" fmla="*/ 7233237 h 7394922"/>
              <a:gd name="connsiteX221" fmla="*/ 135255 w 3111132"/>
              <a:gd name="connsiteY221" fmla="*/ 7241808 h 7394922"/>
              <a:gd name="connsiteX222" fmla="*/ 135255 w 3111132"/>
              <a:gd name="connsiteY222" fmla="*/ 7190374 h 7394922"/>
              <a:gd name="connsiteX223" fmla="*/ 135255 w 3111132"/>
              <a:gd name="connsiteY223" fmla="*/ 7144654 h 7394922"/>
              <a:gd name="connsiteX224" fmla="*/ 143828 w 3111132"/>
              <a:gd name="connsiteY224" fmla="*/ 7110364 h 7394922"/>
              <a:gd name="connsiteX225" fmla="*/ 170497 w 3111132"/>
              <a:gd name="connsiteY225" fmla="*/ 7136081 h 7394922"/>
              <a:gd name="connsiteX226" fmla="*/ 157163 w 3111132"/>
              <a:gd name="connsiteY226" fmla="*/ 7065596 h 7394922"/>
              <a:gd name="connsiteX227" fmla="*/ 136208 w 3111132"/>
              <a:gd name="connsiteY227" fmla="*/ 7055119 h 7394922"/>
              <a:gd name="connsiteX228" fmla="*/ 135255 w 3111132"/>
              <a:gd name="connsiteY228" fmla="*/ 6948439 h 7394922"/>
              <a:gd name="connsiteX229" fmla="*/ 151447 w 3111132"/>
              <a:gd name="connsiteY229" fmla="*/ 6914149 h 7394922"/>
              <a:gd name="connsiteX230" fmla="*/ 197168 w 3111132"/>
              <a:gd name="connsiteY230" fmla="*/ 6835091 h 7394922"/>
              <a:gd name="connsiteX231" fmla="*/ 226695 w 3111132"/>
              <a:gd name="connsiteY231" fmla="*/ 6800802 h 7394922"/>
              <a:gd name="connsiteX232" fmla="*/ 274320 w 3111132"/>
              <a:gd name="connsiteY232" fmla="*/ 6678881 h 7394922"/>
              <a:gd name="connsiteX233" fmla="*/ 294322 w 3111132"/>
              <a:gd name="connsiteY233" fmla="*/ 6642687 h 7394922"/>
              <a:gd name="connsiteX234" fmla="*/ 300038 w 3111132"/>
              <a:gd name="connsiteY234" fmla="*/ 6633162 h 7394922"/>
              <a:gd name="connsiteX235" fmla="*/ 337185 w 3111132"/>
              <a:gd name="connsiteY235" fmla="*/ 6543627 h 7394922"/>
              <a:gd name="connsiteX236" fmla="*/ 356235 w 3111132"/>
              <a:gd name="connsiteY236" fmla="*/ 6499811 h 7394922"/>
              <a:gd name="connsiteX237" fmla="*/ 382905 w 3111132"/>
              <a:gd name="connsiteY237" fmla="*/ 6511241 h 7394922"/>
              <a:gd name="connsiteX238" fmla="*/ 375285 w 3111132"/>
              <a:gd name="connsiteY238" fmla="*/ 6471236 h 7394922"/>
              <a:gd name="connsiteX239" fmla="*/ 373380 w 3111132"/>
              <a:gd name="connsiteY239" fmla="*/ 6446471 h 7394922"/>
              <a:gd name="connsiteX240" fmla="*/ 377190 w 3111132"/>
              <a:gd name="connsiteY240" fmla="*/ 6397894 h 7394922"/>
              <a:gd name="connsiteX241" fmla="*/ 387668 w 3111132"/>
              <a:gd name="connsiteY241" fmla="*/ 6411229 h 7394922"/>
              <a:gd name="connsiteX242" fmla="*/ 383858 w 3111132"/>
              <a:gd name="connsiteY242" fmla="*/ 6383606 h 7394922"/>
              <a:gd name="connsiteX243" fmla="*/ 388620 w 3111132"/>
              <a:gd name="connsiteY243" fmla="*/ 6367414 h 7394922"/>
              <a:gd name="connsiteX244" fmla="*/ 404813 w 3111132"/>
              <a:gd name="connsiteY244" fmla="*/ 6369319 h 7394922"/>
              <a:gd name="connsiteX245" fmla="*/ 428625 w 3111132"/>
              <a:gd name="connsiteY245" fmla="*/ 6393131 h 7394922"/>
              <a:gd name="connsiteX246" fmla="*/ 439103 w 3111132"/>
              <a:gd name="connsiteY246" fmla="*/ 6365509 h 7394922"/>
              <a:gd name="connsiteX247" fmla="*/ 459105 w 3111132"/>
              <a:gd name="connsiteY247" fmla="*/ 6374081 h 7394922"/>
              <a:gd name="connsiteX248" fmla="*/ 471488 w 3111132"/>
              <a:gd name="connsiteY248" fmla="*/ 6362652 h 7394922"/>
              <a:gd name="connsiteX249" fmla="*/ 482918 w 3111132"/>
              <a:gd name="connsiteY249" fmla="*/ 6312169 h 7394922"/>
              <a:gd name="connsiteX250" fmla="*/ 485775 w 3111132"/>
              <a:gd name="connsiteY250" fmla="*/ 6309311 h 7394922"/>
              <a:gd name="connsiteX251" fmla="*/ 485775 w 3111132"/>
              <a:gd name="connsiteY251" fmla="*/ 6292166 h 7394922"/>
              <a:gd name="connsiteX252" fmla="*/ 470535 w 3111132"/>
              <a:gd name="connsiteY252" fmla="*/ 6290261 h 7394922"/>
              <a:gd name="connsiteX253" fmla="*/ 474345 w 3111132"/>
              <a:gd name="connsiteY253" fmla="*/ 6250256 h 7394922"/>
              <a:gd name="connsiteX254" fmla="*/ 462915 w 3111132"/>
              <a:gd name="connsiteY254" fmla="*/ 6153102 h 7394922"/>
              <a:gd name="connsiteX255" fmla="*/ 440055 w 3111132"/>
              <a:gd name="connsiteY255" fmla="*/ 6102619 h 7394922"/>
              <a:gd name="connsiteX256" fmla="*/ 465772 w 3111132"/>
              <a:gd name="connsiteY256" fmla="*/ 6039754 h 7394922"/>
              <a:gd name="connsiteX257" fmla="*/ 486728 w 3111132"/>
              <a:gd name="connsiteY257" fmla="*/ 6018799 h 7394922"/>
              <a:gd name="connsiteX258" fmla="*/ 518160 w 3111132"/>
              <a:gd name="connsiteY258" fmla="*/ 5994034 h 7394922"/>
              <a:gd name="connsiteX259" fmla="*/ 535305 w 3111132"/>
              <a:gd name="connsiteY259" fmla="*/ 5968316 h 7394922"/>
              <a:gd name="connsiteX260" fmla="*/ 535305 w 3111132"/>
              <a:gd name="connsiteY260" fmla="*/ 5949266 h 7394922"/>
              <a:gd name="connsiteX261" fmla="*/ 532447 w 3111132"/>
              <a:gd name="connsiteY261" fmla="*/ 5935931 h 7394922"/>
              <a:gd name="connsiteX262" fmla="*/ 515303 w 3111132"/>
              <a:gd name="connsiteY262" fmla="*/ 5939741 h 7394922"/>
              <a:gd name="connsiteX263" fmla="*/ 486728 w 3111132"/>
              <a:gd name="connsiteY263" fmla="*/ 5953077 h 7394922"/>
              <a:gd name="connsiteX264" fmla="*/ 495300 w 3111132"/>
              <a:gd name="connsiteY264" fmla="*/ 5918786 h 7394922"/>
              <a:gd name="connsiteX265" fmla="*/ 489585 w 3111132"/>
              <a:gd name="connsiteY265" fmla="*/ 5884496 h 7394922"/>
              <a:gd name="connsiteX266" fmla="*/ 407670 w 3111132"/>
              <a:gd name="connsiteY266" fmla="*/ 5956886 h 7394922"/>
              <a:gd name="connsiteX267" fmla="*/ 421005 w 3111132"/>
              <a:gd name="connsiteY267" fmla="*/ 5958791 h 7394922"/>
              <a:gd name="connsiteX268" fmla="*/ 462915 w 3111132"/>
              <a:gd name="connsiteY268" fmla="*/ 5954981 h 7394922"/>
              <a:gd name="connsiteX269" fmla="*/ 481013 w 3111132"/>
              <a:gd name="connsiteY269" fmla="*/ 5973079 h 7394922"/>
              <a:gd name="connsiteX270" fmla="*/ 484822 w 3111132"/>
              <a:gd name="connsiteY270" fmla="*/ 5990224 h 7394922"/>
              <a:gd name="connsiteX271" fmla="*/ 468630 w 3111132"/>
              <a:gd name="connsiteY271" fmla="*/ 5998796 h 7394922"/>
              <a:gd name="connsiteX272" fmla="*/ 445770 w 3111132"/>
              <a:gd name="connsiteY272" fmla="*/ 5990224 h 7394922"/>
              <a:gd name="connsiteX273" fmla="*/ 393383 w 3111132"/>
              <a:gd name="connsiteY273" fmla="*/ 5997844 h 7394922"/>
              <a:gd name="connsiteX274" fmla="*/ 364808 w 3111132"/>
              <a:gd name="connsiteY274" fmla="*/ 5957839 h 7394922"/>
              <a:gd name="connsiteX275" fmla="*/ 367665 w 3111132"/>
              <a:gd name="connsiteY275" fmla="*/ 5922596 h 7394922"/>
              <a:gd name="connsiteX276" fmla="*/ 395288 w 3111132"/>
              <a:gd name="connsiteY276" fmla="*/ 5911166 h 7394922"/>
              <a:gd name="connsiteX277" fmla="*/ 413385 w 3111132"/>
              <a:gd name="connsiteY277" fmla="*/ 5894974 h 7394922"/>
              <a:gd name="connsiteX278" fmla="*/ 377190 w 3111132"/>
              <a:gd name="connsiteY278" fmla="*/ 5820679 h 7394922"/>
              <a:gd name="connsiteX279" fmla="*/ 371475 w 3111132"/>
              <a:gd name="connsiteY279" fmla="*/ 5805439 h 7394922"/>
              <a:gd name="connsiteX280" fmla="*/ 386715 w 3111132"/>
              <a:gd name="connsiteY280" fmla="*/ 5774006 h 7394922"/>
              <a:gd name="connsiteX281" fmla="*/ 385763 w 3111132"/>
              <a:gd name="connsiteY281" fmla="*/ 5769244 h 7394922"/>
              <a:gd name="connsiteX282" fmla="*/ 385763 w 3111132"/>
              <a:gd name="connsiteY282" fmla="*/ 5755909 h 7394922"/>
              <a:gd name="connsiteX283" fmla="*/ 399097 w 3111132"/>
              <a:gd name="connsiteY283" fmla="*/ 5744479 h 7394922"/>
              <a:gd name="connsiteX284" fmla="*/ 417195 w 3111132"/>
              <a:gd name="connsiteY284" fmla="*/ 5748289 h 7394922"/>
              <a:gd name="connsiteX285" fmla="*/ 443865 w 3111132"/>
              <a:gd name="connsiteY285" fmla="*/ 5749241 h 7394922"/>
              <a:gd name="connsiteX286" fmla="*/ 459105 w 3111132"/>
              <a:gd name="connsiteY286" fmla="*/ 5786389 h 7394922"/>
              <a:gd name="connsiteX287" fmla="*/ 459105 w 3111132"/>
              <a:gd name="connsiteY287" fmla="*/ 5805439 h 7394922"/>
              <a:gd name="connsiteX288" fmla="*/ 445770 w 3111132"/>
              <a:gd name="connsiteY288" fmla="*/ 5868304 h 7394922"/>
              <a:gd name="connsiteX289" fmla="*/ 441960 w 3111132"/>
              <a:gd name="connsiteY289" fmla="*/ 5888306 h 7394922"/>
              <a:gd name="connsiteX290" fmla="*/ 458153 w 3111132"/>
              <a:gd name="connsiteY290" fmla="*/ 5883544 h 7394922"/>
              <a:gd name="connsiteX291" fmla="*/ 484822 w 3111132"/>
              <a:gd name="connsiteY291" fmla="*/ 5861636 h 7394922"/>
              <a:gd name="connsiteX292" fmla="*/ 506730 w 3111132"/>
              <a:gd name="connsiteY292" fmla="*/ 5822584 h 7394922"/>
              <a:gd name="connsiteX293" fmla="*/ 559118 w 3111132"/>
              <a:gd name="connsiteY293" fmla="*/ 5745431 h 7394922"/>
              <a:gd name="connsiteX294" fmla="*/ 591503 w 3111132"/>
              <a:gd name="connsiteY294" fmla="*/ 5697806 h 7394922"/>
              <a:gd name="connsiteX295" fmla="*/ 595313 w 3111132"/>
              <a:gd name="connsiteY295" fmla="*/ 5687329 h 7394922"/>
              <a:gd name="connsiteX296" fmla="*/ 607695 w 3111132"/>
              <a:gd name="connsiteY296" fmla="*/ 5682566 h 7394922"/>
              <a:gd name="connsiteX297" fmla="*/ 612458 w 3111132"/>
              <a:gd name="connsiteY297" fmla="*/ 5692091 h 7394922"/>
              <a:gd name="connsiteX298" fmla="*/ 605790 w 3111132"/>
              <a:gd name="connsiteY298" fmla="*/ 5713999 h 7394922"/>
              <a:gd name="connsiteX299" fmla="*/ 604838 w 3111132"/>
              <a:gd name="connsiteY299" fmla="*/ 5754956 h 7394922"/>
              <a:gd name="connsiteX300" fmla="*/ 631508 w 3111132"/>
              <a:gd name="connsiteY300" fmla="*/ 5643514 h 7394922"/>
              <a:gd name="connsiteX301" fmla="*/ 585788 w 3111132"/>
              <a:gd name="connsiteY301" fmla="*/ 5674946 h 7394922"/>
              <a:gd name="connsiteX302" fmla="*/ 558165 w 3111132"/>
              <a:gd name="connsiteY302" fmla="*/ 5685424 h 7394922"/>
              <a:gd name="connsiteX303" fmla="*/ 538163 w 3111132"/>
              <a:gd name="connsiteY303" fmla="*/ 5686377 h 7394922"/>
              <a:gd name="connsiteX304" fmla="*/ 478155 w 3111132"/>
              <a:gd name="connsiteY304" fmla="*/ 5727334 h 7394922"/>
              <a:gd name="connsiteX305" fmla="*/ 484822 w 3111132"/>
              <a:gd name="connsiteY305" fmla="*/ 5692091 h 7394922"/>
              <a:gd name="connsiteX306" fmla="*/ 481013 w 3111132"/>
              <a:gd name="connsiteY306" fmla="*/ 5671136 h 7394922"/>
              <a:gd name="connsiteX307" fmla="*/ 434340 w 3111132"/>
              <a:gd name="connsiteY307" fmla="*/ 5653039 h 7394922"/>
              <a:gd name="connsiteX308" fmla="*/ 407670 w 3111132"/>
              <a:gd name="connsiteY308" fmla="*/ 5664469 h 7394922"/>
              <a:gd name="connsiteX309" fmla="*/ 408622 w 3111132"/>
              <a:gd name="connsiteY309" fmla="*/ 5591127 h 7394922"/>
              <a:gd name="connsiteX310" fmla="*/ 457200 w 3111132"/>
              <a:gd name="connsiteY310" fmla="*/ 5615891 h 7394922"/>
              <a:gd name="connsiteX311" fmla="*/ 473393 w 3111132"/>
              <a:gd name="connsiteY311" fmla="*/ 5616844 h 7394922"/>
              <a:gd name="connsiteX312" fmla="*/ 486728 w 3111132"/>
              <a:gd name="connsiteY312" fmla="*/ 5595889 h 7394922"/>
              <a:gd name="connsiteX313" fmla="*/ 490538 w 3111132"/>
              <a:gd name="connsiteY313" fmla="*/ 5556836 h 7394922"/>
              <a:gd name="connsiteX314" fmla="*/ 535305 w 3111132"/>
              <a:gd name="connsiteY314" fmla="*/ 5553027 h 7394922"/>
              <a:gd name="connsiteX315" fmla="*/ 589597 w 3111132"/>
              <a:gd name="connsiteY315" fmla="*/ 5513974 h 7394922"/>
              <a:gd name="connsiteX316" fmla="*/ 611505 w 3111132"/>
              <a:gd name="connsiteY316" fmla="*/ 5556836 h 7394922"/>
              <a:gd name="connsiteX317" fmla="*/ 624840 w 3111132"/>
              <a:gd name="connsiteY317" fmla="*/ 5595889 h 7394922"/>
              <a:gd name="connsiteX318" fmla="*/ 662940 w 3111132"/>
              <a:gd name="connsiteY318" fmla="*/ 5497781 h 7394922"/>
              <a:gd name="connsiteX319" fmla="*/ 666750 w 3111132"/>
              <a:gd name="connsiteY319" fmla="*/ 5564456 h 7394922"/>
              <a:gd name="connsiteX320" fmla="*/ 720090 w 3111132"/>
              <a:gd name="connsiteY320" fmla="*/ 5495876 h 7394922"/>
              <a:gd name="connsiteX321" fmla="*/ 740093 w 3111132"/>
              <a:gd name="connsiteY321" fmla="*/ 5486351 h 7394922"/>
              <a:gd name="connsiteX322" fmla="*/ 767715 w 3111132"/>
              <a:gd name="connsiteY322" fmla="*/ 5446346 h 7394922"/>
              <a:gd name="connsiteX323" fmla="*/ 805815 w 3111132"/>
              <a:gd name="connsiteY323" fmla="*/ 5371099 h 7394922"/>
              <a:gd name="connsiteX324" fmla="*/ 838200 w 3111132"/>
              <a:gd name="connsiteY324" fmla="*/ 5351096 h 7394922"/>
              <a:gd name="connsiteX325" fmla="*/ 873443 w 3111132"/>
              <a:gd name="connsiteY325" fmla="*/ 5245369 h 7394922"/>
              <a:gd name="connsiteX326" fmla="*/ 889635 w 3111132"/>
              <a:gd name="connsiteY326" fmla="*/ 5168216 h 7394922"/>
              <a:gd name="connsiteX327" fmla="*/ 923925 w 3111132"/>
              <a:gd name="connsiteY327" fmla="*/ 5059631 h 7394922"/>
              <a:gd name="connsiteX328" fmla="*/ 934403 w 3111132"/>
              <a:gd name="connsiteY328" fmla="*/ 5049154 h 7394922"/>
              <a:gd name="connsiteX329" fmla="*/ 977265 w 3111132"/>
              <a:gd name="connsiteY329" fmla="*/ 4942474 h 7394922"/>
              <a:gd name="connsiteX330" fmla="*/ 982028 w 3111132"/>
              <a:gd name="connsiteY330" fmla="*/ 4929139 h 7394922"/>
              <a:gd name="connsiteX331" fmla="*/ 982980 w 3111132"/>
              <a:gd name="connsiteY331" fmla="*/ 4826269 h 7394922"/>
              <a:gd name="connsiteX332" fmla="*/ 1001078 w 3111132"/>
              <a:gd name="connsiteY332" fmla="*/ 4798646 h 7394922"/>
              <a:gd name="connsiteX333" fmla="*/ 1029474 w 3111132"/>
              <a:gd name="connsiteY333" fmla="*/ 4741451 h 7394922"/>
              <a:gd name="connsiteX334" fmla="*/ 1025072 w 3111132"/>
              <a:gd name="connsiteY334" fmla="*/ 4719541 h 7394922"/>
              <a:gd name="connsiteX335" fmla="*/ 1024890 w 3111132"/>
              <a:gd name="connsiteY335" fmla="*/ 4720541 h 7394922"/>
              <a:gd name="connsiteX336" fmla="*/ 1016317 w 3111132"/>
              <a:gd name="connsiteY336" fmla="*/ 4710064 h 7394922"/>
              <a:gd name="connsiteX337" fmla="*/ 1020127 w 3111132"/>
              <a:gd name="connsiteY337" fmla="*/ 4696729 h 7394922"/>
              <a:gd name="connsiteX338" fmla="*/ 1025842 w 3111132"/>
              <a:gd name="connsiteY338" fmla="*/ 4695777 h 7394922"/>
              <a:gd name="connsiteX339" fmla="*/ 1026795 w 3111132"/>
              <a:gd name="connsiteY339" fmla="*/ 4710064 h 7394922"/>
              <a:gd name="connsiteX340" fmla="*/ 1025294 w 3111132"/>
              <a:gd name="connsiteY340" fmla="*/ 4718317 h 7394922"/>
              <a:gd name="connsiteX341" fmla="*/ 1049655 w 3111132"/>
              <a:gd name="connsiteY341" fmla="*/ 4699110 h 7394922"/>
              <a:gd name="connsiteX342" fmla="*/ 1062990 w 3111132"/>
              <a:gd name="connsiteY342" fmla="*/ 4676726 h 7394922"/>
              <a:gd name="connsiteX343" fmla="*/ 1094423 w 3111132"/>
              <a:gd name="connsiteY343" fmla="*/ 4608146 h 7394922"/>
              <a:gd name="connsiteX344" fmla="*/ 1131570 w 3111132"/>
              <a:gd name="connsiteY344" fmla="*/ 4591001 h 7394922"/>
              <a:gd name="connsiteX345" fmla="*/ 1187768 w 3111132"/>
              <a:gd name="connsiteY345" fmla="*/ 4469081 h 7394922"/>
              <a:gd name="connsiteX346" fmla="*/ 1201103 w 3111132"/>
              <a:gd name="connsiteY346" fmla="*/ 4491941 h 7394922"/>
              <a:gd name="connsiteX347" fmla="*/ 1167765 w 3111132"/>
              <a:gd name="connsiteY347" fmla="*/ 4553854 h 7394922"/>
              <a:gd name="connsiteX348" fmla="*/ 1159193 w 3111132"/>
              <a:gd name="connsiteY348" fmla="*/ 4558616 h 7394922"/>
              <a:gd name="connsiteX349" fmla="*/ 1155383 w 3111132"/>
              <a:gd name="connsiteY349" fmla="*/ 4581476 h 7394922"/>
              <a:gd name="connsiteX350" fmla="*/ 1158240 w 3111132"/>
              <a:gd name="connsiteY350" fmla="*/ 4558616 h 7394922"/>
              <a:gd name="connsiteX351" fmla="*/ 1175385 w 3111132"/>
              <a:gd name="connsiteY351" fmla="*/ 4480511 h 7394922"/>
              <a:gd name="connsiteX352" fmla="*/ 1184910 w 3111132"/>
              <a:gd name="connsiteY352" fmla="*/ 4475749 h 7394922"/>
              <a:gd name="connsiteX353" fmla="*/ 1185863 w 3111132"/>
              <a:gd name="connsiteY353" fmla="*/ 4471939 h 7394922"/>
              <a:gd name="connsiteX354" fmla="*/ 1752600 w 3111132"/>
              <a:gd name="connsiteY354" fmla="*/ 2896504 h 7394922"/>
              <a:gd name="connsiteX355" fmla="*/ 1756410 w 3111132"/>
              <a:gd name="connsiteY355" fmla="*/ 2923174 h 7394922"/>
              <a:gd name="connsiteX356" fmla="*/ 1750696 w 3111132"/>
              <a:gd name="connsiteY356" fmla="*/ 2954606 h 7394922"/>
              <a:gd name="connsiteX357" fmla="*/ 1783081 w 3111132"/>
              <a:gd name="connsiteY357" fmla="*/ 2905077 h 7394922"/>
              <a:gd name="connsiteX358" fmla="*/ 1804035 w 3111132"/>
              <a:gd name="connsiteY358" fmla="*/ 2926984 h 7394922"/>
              <a:gd name="connsiteX359" fmla="*/ 1767841 w 3111132"/>
              <a:gd name="connsiteY359" fmla="*/ 2973656 h 7394922"/>
              <a:gd name="connsiteX360" fmla="*/ 1764983 w 3111132"/>
              <a:gd name="connsiteY360" fmla="*/ 2977467 h 7394922"/>
              <a:gd name="connsiteX361" fmla="*/ 1748791 w 3111132"/>
              <a:gd name="connsiteY361" fmla="*/ 2996517 h 7394922"/>
              <a:gd name="connsiteX362" fmla="*/ 1746885 w 3111132"/>
              <a:gd name="connsiteY362" fmla="*/ 3001279 h 7394922"/>
              <a:gd name="connsiteX363" fmla="*/ 1737360 w 3111132"/>
              <a:gd name="connsiteY363" fmla="*/ 3013661 h 7394922"/>
              <a:gd name="connsiteX364" fmla="*/ 1674496 w 3111132"/>
              <a:gd name="connsiteY364" fmla="*/ 3059381 h 7394922"/>
              <a:gd name="connsiteX365" fmla="*/ 1655446 w 3111132"/>
              <a:gd name="connsiteY365" fmla="*/ 3095577 h 7394922"/>
              <a:gd name="connsiteX366" fmla="*/ 1647825 w 3111132"/>
              <a:gd name="connsiteY366" fmla="*/ 3121294 h 7394922"/>
              <a:gd name="connsiteX367" fmla="*/ 1641158 w 3111132"/>
              <a:gd name="connsiteY367" fmla="*/ 3129867 h 7394922"/>
              <a:gd name="connsiteX368" fmla="*/ 1628775 w 3111132"/>
              <a:gd name="connsiteY368" fmla="*/ 3139392 h 7394922"/>
              <a:gd name="connsiteX369" fmla="*/ 1619250 w 3111132"/>
              <a:gd name="connsiteY369" fmla="*/ 3169872 h 7394922"/>
              <a:gd name="connsiteX370" fmla="*/ 1601153 w 3111132"/>
              <a:gd name="connsiteY370" fmla="*/ 3195589 h 7394922"/>
              <a:gd name="connsiteX371" fmla="*/ 1588771 w 3111132"/>
              <a:gd name="connsiteY371" fmla="*/ 3202256 h 7394922"/>
              <a:gd name="connsiteX372" fmla="*/ 1586865 w 3111132"/>
              <a:gd name="connsiteY372" fmla="*/ 3202256 h 7394922"/>
              <a:gd name="connsiteX373" fmla="*/ 1573531 w 3111132"/>
              <a:gd name="connsiteY373" fmla="*/ 3264169 h 7394922"/>
              <a:gd name="connsiteX374" fmla="*/ 1563053 w 3111132"/>
              <a:gd name="connsiteY374" fmla="*/ 3276552 h 7394922"/>
              <a:gd name="connsiteX375" fmla="*/ 1558290 w 3111132"/>
              <a:gd name="connsiteY375" fmla="*/ 3277504 h 7394922"/>
              <a:gd name="connsiteX376" fmla="*/ 1546860 w 3111132"/>
              <a:gd name="connsiteY376" fmla="*/ 3294649 h 7394922"/>
              <a:gd name="connsiteX377" fmla="*/ 1536383 w 3111132"/>
              <a:gd name="connsiteY377" fmla="*/ 3327034 h 7394922"/>
              <a:gd name="connsiteX378" fmla="*/ 1504950 w 3111132"/>
              <a:gd name="connsiteY378" fmla="*/ 3433714 h 7394922"/>
              <a:gd name="connsiteX379" fmla="*/ 1500188 w 3111132"/>
              <a:gd name="connsiteY379" fmla="*/ 3524202 h 7394922"/>
              <a:gd name="connsiteX380" fmla="*/ 1495425 w 3111132"/>
              <a:gd name="connsiteY380" fmla="*/ 3590877 h 7394922"/>
              <a:gd name="connsiteX381" fmla="*/ 1489710 w 3111132"/>
              <a:gd name="connsiteY381" fmla="*/ 3599449 h 7394922"/>
              <a:gd name="connsiteX382" fmla="*/ 1502093 w 3111132"/>
              <a:gd name="connsiteY382" fmla="*/ 3627072 h 7394922"/>
              <a:gd name="connsiteX383" fmla="*/ 1511618 w 3111132"/>
              <a:gd name="connsiteY383" fmla="*/ 3657552 h 7394922"/>
              <a:gd name="connsiteX384" fmla="*/ 1525906 w 3111132"/>
              <a:gd name="connsiteY384" fmla="*/ 3663267 h 7394922"/>
              <a:gd name="connsiteX385" fmla="*/ 1528763 w 3111132"/>
              <a:gd name="connsiteY385" fmla="*/ 3673744 h 7394922"/>
              <a:gd name="connsiteX386" fmla="*/ 1525906 w 3111132"/>
              <a:gd name="connsiteY386" fmla="*/ 3680411 h 7394922"/>
              <a:gd name="connsiteX387" fmla="*/ 1518285 w 3111132"/>
              <a:gd name="connsiteY387" fmla="*/ 3684222 h 7394922"/>
              <a:gd name="connsiteX388" fmla="*/ 1502093 w 3111132"/>
              <a:gd name="connsiteY388" fmla="*/ 3722322 h 7394922"/>
              <a:gd name="connsiteX389" fmla="*/ 1484948 w 3111132"/>
              <a:gd name="connsiteY389" fmla="*/ 3738514 h 7394922"/>
              <a:gd name="connsiteX390" fmla="*/ 1474471 w 3111132"/>
              <a:gd name="connsiteY390" fmla="*/ 3759469 h 7394922"/>
              <a:gd name="connsiteX391" fmla="*/ 1474471 w 3111132"/>
              <a:gd name="connsiteY391" fmla="*/ 3766136 h 7394922"/>
              <a:gd name="connsiteX392" fmla="*/ 1482090 w 3111132"/>
              <a:gd name="connsiteY392" fmla="*/ 3793759 h 7394922"/>
              <a:gd name="connsiteX393" fmla="*/ 1485900 w 3111132"/>
              <a:gd name="connsiteY393" fmla="*/ 3808999 h 7394922"/>
              <a:gd name="connsiteX394" fmla="*/ 1487806 w 3111132"/>
              <a:gd name="connsiteY394" fmla="*/ 3876627 h 7394922"/>
              <a:gd name="connsiteX395" fmla="*/ 1483043 w 3111132"/>
              <a:gd name="connsiteY395" fmla="*/ 3890914 h 7394922"/>
              <a:gd name="connsiteX396" fmla="*/ 1507808 w 3111132"/>
              <a:gd name="connsiteY396" fmla="*/ 3953779 h 7394922"/>
              <a:gd name="connsiteX397" fmla="*/ 1511618 w 3111132"/>
              <a:gd name="connsiteY397" fmla="*/ 3964256 h 7394922"/>
              <a:gd name="connsiteX398" fmla="*/ 1511618 w 3111132"/>
              <a:gd name="connsiteY398" fmla="*/ 3963304 h 7394922"/>
              <a:gd name="connsiteX399" fmla="*/ 1507808 w 3111132"/>
              <a:gd name="connsiteY399" fmla="*/ 3977592 h 7394922"/>
              <a:gd name="connsiteX400" fmla="*/ 1503998 w 3111132"/>
              <a:gd name="connsiteY400" fmla="*/ 3981402 h 7394922"/>
              <a:gd name="connsiteX401" fmla="*/ 1484948 w 3111132"/>
              <a:gd name="connsiteY401" fmla="*/ 4005214 h 7394922"/>
              <a:gd name="connsiteX402" fmla="*/ 1440181 w 3111132"/>
              <a:gd name="connsiteY402" fmla="*/ 4050934 h 7394922"/>
              <a:gd name="connsiteX403" fmla="*/ 1437323 w 3111132"/>
              <a:gd name="connsiteY403" fmla="*/ 4065222 h 7394922"/>
              <a:gd name="connsiteX404" fmla="*/ 1437323 w 3111132"/>
              <a:gd name="connsiteY404" fmla="*/ 4066174 h 7394922"/>
              <a:gd name="connsiteX405" fmla="*/ 1439228 w 3111132"/>
              <a:gd name="connsiteY405" fmla="*/ 4076652 h 7394922"/>
              <a:gd name="connsiteX406" fmla="*/ 1435418 w 3111132"/>
              <a:gd name="connsiteY406" fmla="*/ 4083319 h 7394922"/>
              <a:gd name="connsiteX407" fmla="*/ 1419225 w 3111132"/>
              <a:gd name="connsiteY407" fmla="*/ 4094749 h 7394922"/>
              <a:gd name="connsiteX408" fmla="*/ 1375410 w 3111132"/>
              <a:gd name="connsiteY408" fmla="*/ 4236672 h 7394922"/>
              <a:gd name="connsiteX409" fmla="*/ 1373506 w 3111132"/>
              <a:gd name="connsiteY409" fmla="*/ 4243339 h 7394922"/>
              <a:gd name="connsiteX410" fmla="*/ 1371600 w 3111132"/>
              <a:gd name="connsiteY410" fmla="*/ 4252864 h 7394922"/>
              <a:gd name="connsiteX411" fmla="*/ 1306831 w 3111132"/>
              <a:gd name="connsiteY411" fmla="*/ 4350972 h 7394922"/>
              <a:gd name="connsiteX412" fmla="*/ 1289685 w 3111132"/>
              <a:gd name="connsiteY412" fmla="*/ 4370974 h 7394922"/>
              <a:gd name="connsiteX413" fmla="*/ 1278256 w 3111132"/>
              <a:gd name="connsiteY413" fmla="*/ 4373831 h 7394922"/>
              <a:gd name="connsiteX414" fmla="*/ 1272540 w 3111132"/>
              <a:gd name="connsiteY414" fmla="*/ 4372879 h 7394922"/>
              <a:gd name="connsiteX415" fmla="*/ 1270635 w 3111132"/>
              <a:gd name="connsiteY415" fmla="*/ 4371927 h 7394922"/>
              <a:gd name="connsiteX416" fmla="*/ 1247775 w 3111132"/>
              <a:gd name="connsiteY416" fmla="*/ 4389072 h 7394922"/>
              <a:gd name="connsiteX417" fmla="*/ 1182053 w 3111132"/>
              <a:gd name="connsiteY417" fmla="*/ 4445269 h 7394922"/>
              <a:gd name="connsiteX418" fmla="*/ 1168718 w 3111132"/>
              <a:gd name="connsiteY418" fmla="*/ 4415742 h 7394922"/>
              <a:gd name="connsiteX419" fmla="*/ 1245871 w 3111132"/>
              <a:gd name="connsiteY419" fmla="*/ 4302394 h 7394922"/>
              <a:gd name="connsiteX420" fmla="*/ 1248728 w 3111132"/>
              <a:gd name="connsiteY420" fmla="*/ 4295727 h 7394922"/>
              <a:gd name="connsiteX421" fmla="*/ 1258253 w 3111132"/>
              <a:gd name="connsiteY421" fmla="*/ 4290964 h 7394922"/>
              <a:gd name="connsiteX422" fmla="*/ 1267778 w 3111132"/>
              <a:gd name="connsiteY422" fmla="*/ 4269056 h 7394922"/>
              <a:gd name="connsiteX423" fmla="*/ 1289685 w 3111132"/>
              <a:gd name="connsiteY423" fmla="*/ 4252864 h 7394922"/>
              <a:gd name="connsiteX424" fmla="*/ 1298258 w 3111132"/>
              <a:gd name="connsiteY424" fmla="*/ 4197619 h 7394922"/>
              <a:gd name="connsiteX425" fmla="*/ 1295400 w 3111132"/>
              <a:gd name="connsiteY425" fmla="*/ 4171902 h 7394922"/>
              <a:gd name="connsiteX426" fmla="*/ 1303973 w 3111132"/>
              <a:gd name="connsiteY426" fmla="*/ 4128086 h 7394922"/>
              <a:gd name="connsiteX427" fmla="*/ 1336358 w 3111132"/>
              <a:gd name="connsiteY427" fmla="*/ 4048077 h 7394922"/>
              <a:gd name="connsiteX428" fmla="*/ 1345883 w 3111132"/>
              <a:gd name="connsiteY428" fmla="*/ 3979497 h 7394922"/>
              <a:gd name="connsiteX429" fmla="*/ 1335406 w 3111132"/>
              <a:gd name="connsiteY429" fmla="*/ 3947111 h 7394922"/>
              <a:gd name="connsiteX430" fmla="*/ 1332548 w 3111132"/>
              <a:gd name="connsiteY430" fmla="*/ 3901392 h 7394922"/>
              <a:gd name="connsiteX431" fmla="*/ 1307783 w 3111132"/>
              <a:gd name="connsiteY431" fmla="*/ 3972829 h 7394922"/>
              <a:gd name="connsiteX432" fmla="*/ 1329690 w 3111132"/>
              <a:gd name="connsiteY432" fmla="*/ 3873769 h 7394922"/>
              <a:gd name="connsiteX433" fmla="*/ 1356360 w 3111132"/>
              <a:gd name="connsiteY433" fmla="*/ 3806142 h 7394922"/>
              <a:gd name="connsiteX434" fmla="*/ 1359218 w 3111132"/>
              <a:gd name="connsiteY434" fmla="*/ 3790902 h 7394922"/>
              <a:gd name="connsiteX435" fmla="*/ 1419225 w 3111132"/>
              <a:gd name="connsiteY435" fmla="*/ 3640406 h 7394922"/>
              <a:gd name="connsiteX436" fmla="*/ 1424940 w 3111132"/>
              <a:gd name="connsiteY436" fmla="*/ 3622309 h 7394922"/>
              <a:gd name="connsiteX437" fmla="*/ 1448753 w 3111132"/>
              <a:gd name="connsiteY437" fmla="*/ 3498484 h 7394922"/>
              <a:gd name="connsiteX438" fmla="*/ 1428750 w 3111132"/>
              <a:gd name="connsiteY438" fmla="*/ 3476577 h 7394922"/>
              <a:gd name="connsiteX439" fmla="*/ 1449706 w 3111132"/>
              <a:gd name="connsiteY439" fmla="*/ 3329892 h 7394922"/>
              <a:gd name="connsiteX440" fmla="*/ 1468756 w 3111132"/>
              <a:gd name="connsiteY440" fmla="*/ 3267979 h 7394922"/>
              <a:gd name="connsiteX441" fmla="*/ 1501140 w 3111132"/>
              <a:gd name="connsiteY441" fmla="*/ 3206067 h 7394922"/>
              <a:gd name="connsiteX442" fmla="*/ 1550671 w 3111132"/>
              <a:gd name="connsiteY442" fmla="*/ 3124152 h 7394922"/>
              <a:gd name="connsiteX443" fmla="*/ 1556385 w 3111132"/>
              <a:gd name="connsiteY443" fmla="*/ 3151774 h 7394922"/>
              <a:gd name="connsiteX444" fmla="*/ 1572578 w 3111132"/>
              <a:gd name="connsiteY444" fmla="*/ 3149869 h 7394922"/>
              <a:gd name="connsiteX445" fmla="*/ 1604010 w 3111132"/>
              <a:gd name="connsiteY445" fmla="*/ 3095577 h 7394922"/>
              <a:gd name="connsiteX446" fmla="*/ 1622108 w 3111132"/>
              <a:gd name="connsiteY446" fmla="*/ 3052714 h 7394922"/>
              <a:gd name="connsiteX447" fmla="*/ 1580198 w 3111132"/>
              <a:gd name="connsiteY447" fmla="*/ 3118436 h 7394922"/>
              <a:gd name="connsiteX448" fmla="*/ 1583056 w 3111132"/>
              <a:gd name="connsiteY448" fmla="*/ 3071764 h 7394922"/>
              <a:gd name="connsiteX449" fmla="*/ 1663065 w 3111132"/>
              <a:gd name="connsiteY449" fmla="*/ 2975561 h 7394922"/>
              <a:gd name="connsiteX450" fmla="*/ 1752600 w 3111132"/>
              <a:gd name="connsiteY450" fmla="*/ 2896504 h 7394922"/>
              <a:gd name="connsiteX451" fmla="*/ 1858328 w 3111132"/>
              <a:gd name="connsiteY451" fmla="*/ 2860309 h 7394922"/>
              <a:gd name="connsiteX452" fmla="*/ 1822133 w 3111132"/>
              <a:gd name="connsiteY452" fmla="*/ 2886979 h 7394922"/>
              <a:gd name="connsiteX453" fmla="*/ 1858328 w 3111132"/>
              <a:gd name="connsiteY453" fmla="*/ 2860309 h 7394922"/>
              <a:gd name="connsiteX454" fmla="*/ 1905953 w 3111132"/>
              <a:gd name="connsiteY454" fmla="*/ 2820066 h 7394922"/>
              <a:gd name="connsiteX455" fmla="*/ 1925003 w 3111132"/>
              <a:gd name="connsiteY455" fmla="*/ 2827923 h 7394922"/>
              <a:gd name="connsiteX456" fmla="*/ 1858328 w 3111132"/>
              <a:gd name="connsiteY456" fmla="*/ 2860309 h 7394922"/>
              <a:gd name="connsiteX457" fmla="*/ 1886903 w 3111132"/>
              <a:gd name="connsiteY457" fmla="*/ 2830781 h 7394922"/>
              <a:gd name="connsiteX458" fmla="*/ 1905953 w 3111132"/>
              <a:gd name="connsiteY458" fmla="*/ 2820066 h 7394922"/>
              <a:gd name="connsiteX459" fmla="*/ 1998346 w 3111132"/>
              <a:gd name="connsiteY459" fmla="*/ 2429779 h 7394922"/>
              <a:gd name="connsiteX460" fmla="*/ 2010728 w 3111132"/>
              <a:gd name="connsiteY460" fmla="*/ 2449782 h 7394922"/>
              <a:gd name="connsiteX461" fmla="*/ 2027873 w 3111132"/>
              <a:gd name="connsiteY461" fmla="*/ 2453592 h 7394922"/>
              <a:gd name="connsiteX462" fmla="*/ 2015491 w 3111132"/>
              <a:gd name="connsiteY462" fmla="*/ 2489787 h 7394922"/>
              <a:gd name="connsiteX463" fmla="*/ 2018348 w 3111132"/>
              <a:gd name="connsiteY463" fmla="*/ 2506932 h 7394922"/>
              <a:gd name="connsiteX464" fmla="*/ 2013585 w 3111132"/>
              <a:gd name="connsiteY464" fmla="*/ 2586942 h 7394922"/>
              <a:gd name="connsiteX465" fmla="*/ 2017396 w 3111132"/>
              <a:gd name="connsiteY465" fmla="*/ 2596467 h 7394922"/>
              <a:gd name="connsiteX466" fmla="*/ 2037398 w 3111132"/>
              <a:gd name="connsiteY466" fmla="*/ 2573607 h 7394922"/>
              <a:gd name="connsiteX467" fmla="*/ 2057400 w 3111132"/>
              <a:gd name="connsiteY467" fmla="*/ 2503122 h 7394922"/>
              <a:gd name="connsiteX468" fmla="*/ 2065973 w 3111132"/>
              <a:gd name="connsiteY468" fmla="*/ 2482167 h 7394922"/>
              <a:gd name="connsiteX469" fmla="*/ 2085023 w 3111132"/>
              <a:gd name="connsiteY469" fmla="*/ 2473594 h 7394922"/>
              <a:gd name="connsiteX470" fmla="*/ 2079308 w 3111132"/>
              <a:gd name="connsiteY470" fmla="*/ 2522172 h 7394922"/>
              <a:gd name="connsiteX471" fmla="*/ 2070735 w 3111132"/>
              <a:gd name="connsiteY471" fmla="*/ 2567892 h 7394922"/>
              <a:gd name="connsiteX472" fmla="*/ 2078356 w 3111132"/>
              <a:gd name="connsiteY472" fmla="*/ 2580274 h 7394922"/>
              <a:gd name="connsiteX473" fmla="*/ 2080260 w 3111132"/>
              <a:gd name="connsiteY473" fmla="*/ 2583132 h 7394922"/>
              <a:gd name="connsiteX474" fmla="*/ 2070735 w 3111132"/>
              <a:gd name="connsiteY474" fmla="*/ 2635519 h 7394922"/>
              <a:gd name="connsiteX475" fmla="*/ 2076450 w 3111132"/>
              <a:gd name="connsiteY475" fmla="*/ 2668857 h 7394922"/>
              <a:gd name="connsiteX476" fmla="*/ 2082166 w 3111132"/>
              <a:gd name="connsiteY476" fmla="*/ 2686002 h 7394922"/>
              <a:gd name="connsiteX477" fmla="*/ 2079308 w 3111132"/>
              <a:gd name="connsiteY477" fmla="*/ 2711719 h 7394922"/>
              <a:gd name="connsiteX478" fmla="*/ 2074546 w 3111132"/>
              <a:gd name="connsiteY478" fmla="*/ 2720292 h 7394922"/>
              <a:gd name="connsiteX479" fmla="*/ 2074546 w 3111132"/>
              <a:gd name="connsiteY479" fmla="*/ 2722197 h 7394922"/>
              <a:gd name="connsiteX480" fmla="*/ 2078356 w 3111132"/>
              <a:gd name="connsiteY480" fmla="*/ 2725054 h 7394922"/>
              <a:gd name="connsiteX481" fmla="*/ 2060258 w 3111132"/>
              <a:gd name="connsiteY481" fmla="*/ 2753629 h 7394922"/>
              <a:gd name="connsiteX482" fmla="*/ 2009775 w 3111132"/>
              <a:gd name="connsiteY482" fmla="*/ 2764107 h 7394922"/>
              <a:gd name="connsiteX483" fmla="*/ 1947863 w 3111132"/>
              <a:gd name="connsiteY483" fmla="*/ 2819352 h 7394922"/>
              <a:gd name="connsiteX484" fmla="*/ 1925003 w 3111132"/>
              <a:gd name="connsiteY484" fmla="*/ 2828877 h 7394922"/>
              <a:gd name="connsiteX485" fmla="*/ 1969771 w 3111132"/>
              <a:gd name="connsiteY485" fmla="*/ 2780299 h 7394922"/>
              <a:gd name="connsiteX486" fmla="*/ 1976438 w 3111132"/>
              <a:gd name="connsiteY486" fmla="*/ 2737437 h 7394922"/>
              <a:gd name="connsiteX487" fmla="*/ 2003108 w 3111132"/>
              <a:gd name="connsiteY487" fmla="*/ 2674572 h 7394922"/>
              <a:gd name="connsiteX488" fmla="*/ 1979296 w 3111132"/>
              <a:gd name="connsiteY488" fmla="*/ 2461212 h 7394922"/>
              <a:gd name="connsiteX489" fmla="*/ 1978343 w 3111132"/>
              <a:gd name="connsiteY489" fmla="*/ 2453592 h 7394922"/>
              <a:gd name="connsiteX490" fmla="*/ 1998346 w 3111132"/>
              <a:gd name="connsiteY490" fmla="*/ 2429779 h 7394922"/>
              <a:gd name="connsiteX491" fmla="*/ 2056447 w 3111132"/>
              <a:gd name="connsiteY491" fmla="*/ 2169747 h 7394922"/>
              <a:gd name="connsiteX492" fmla="*/ 2057400 w 3111132"/>
              <a:gd name="connsiteY492" fmla="*/ 2178319 h 7394922"/>
              <a:gd name="connsiteX493" fmla="*/ 2051685 w 3111132"/>
              <a:gd name="connsiteY493" fmla="*/ 2179272 h 7394922"/>
              <a:gd name="connsiteX494" fmla="*/ 2050732 w 3111132"/>
              <a:gd name="connsiteY494" fmla="*/ 2170699 h 7394922"/>
              <a:gd name="connsiteX495" fmla="*/ 2056447 w 3111132"/>
              <a:gd name="connsiteY495" fmla="*/ 2169747 h 7394922"/>
              <a:gd name="connsiteX496" fmla="*/ 2030730 w 3111132"/>
              <a:gd name="connsiteY496" fmla="*/ 2129741 h 7394922"/>
              <a:gd name="connsiteX497" fmla="*/ 2033587 w 3111132"/>
              <a:gd name="connsiteY497" fmla="*/ 2133552 h 7394922"/>
              <a:gd name="connsiteX498" fmla="*/ 2028825 w 3111132"/>
              <a:gd name="connsiteY498" fmla="*/ 2136409 h 7394922"/>
              <a:gd name="connsiteX499" fmla="*/ 2027872 w 3111132"/>
              <a:gd name="connsiteY499" fmla="*/ 2130694 h 7394922"/>
              <a:gd name="connsiteX500" fmla="*/ 2030730 w 3111132"/>
              <a:gd name="connsiteY500" fmla="*/ 2129741 h 7394922"/>
              <a:gd name="connsiteX501" fmla="*/ 1989773 w 3111132"/>
              <a:gd name="connsiteY501" fmla="*/ 2103072 h 7394922"/>
              <a:gd name="connsiteX502" fmla="*/ 2001203 w 3111132"/>
              <a:gd name="connsiteY502" fmla="*/ 2108787 h 7394922"/>
              <a:gd name="connsiteX503" fmla="*/ 2000250 w 3111132"/>
              <a:gd name="connsiteY503" fmla="*/ 2137362 h 7394922"/>
              <a:gd name="connsiteX504" fmla="*/ 1986915 w 3111132"/>
              <a:gd name="connsiteY504" fmla="*/ 2176414 h 7394922"/>
              <a:gd name="connsiteX505" fmla="*/ 1943100 w 3111132"/>
              <a:gd name="connsiteY505" fmla="*/ 2201179 h 7394922"/>
              <a:gd name="connsiteX506" fmla="*/ 1920240 w 3111132"/>
              <a:gd name="connsiteY506" fmla="*/ 2224039 h 7394922"/>
              <a:gd name="connsiteX507" fmla="*/ 1923098 w 3111132"/>
              <a:gd name="connsiteY507" fmla="*/ 2195464 h 7394922"/>
              <a:gd name="connsiteX508" fmla="*/ 1935481 w 3111132"/>
              <a:gd name="connsiteY508" fmla="*/ 2176414 h 7394922"/>
              <a:gd name="connsiteX509" fmla="*/ 1969771 w 3111132"/>
              <a:gd name="connsiteY509" fmla="*/ 2139267 h 7394922"/>
              <a:gd name="connsiteX510" fmla="*/ 1983106 w 3111132"/>
              <a:gd name="connsiteY510" fmla="*/ 2111644 h 7394922"/>
              <a:gd name="connsiteX511" fmla="*/ 1989773 w 3111132"/>
              <a:gd name="connsiteY511" fmla="*/ 2103072 h 7394922"/>
              <a:gd name="connsiteX512" fmla="*/ 2787967 w 3111132"/>
              <a:gd name="connsiteY512" fmla="*/ 1624917 h 7394922"/>
              <a:gd name="connsiteX513" fmla="*/ 2787967 w 3111132"/>
              <a:gd name="connsiteY513" fmla="*/ 1625869 h 7394922"/>
              <a:gd name="connsiteX514" fmla="*/ 2787817 w 3111132"/>
              <a:gd name="connsiteY514" fmla="*/ 1625043 h 7394922"/>
              <a:gd name="connsiteX515" fmla="*/ 2989897 w 3111132"/>
              <a:gd name="connsiteY515" fmla="*/ 904 h 7394922"/>
              <a:gd name="connsiteX516" fmla="*/ 3007995 w 3111132"/>
              <a:gd name="connsiteY516" fmla="*/ 19001 h 7394922"/>
              <a:gd name="connsiteX517" fmla="*/ 3016567 w 3111132"/>
              <a:gd name="connsiteY517" fmla="*/ 30433 h 7394922"/>
              <a:gd name="connsiteX518" fmla="*/ 3039427 w 3111132"/>
              <a:gd name="connsiteY518" fmla="*/ 45672 h 7394922"/>
              <a:gd name="connsiteX519" fmla="*/ 3033712 w 3111132"/>
              <a:gd name="connsiteY519" fmla="*/ 63770 h 7394922"/>
              <a:gd name="connsiteX520" fmla="*/ 3048952 w 3111132"/>
              <a:gd name="connsiteY520" fmla="*/ 46624 h 7394922"/>
              <a:gd name="connsiteX521" fmla="*/ 3088957 w 3111132"/>
              <a:gd name="connsiteY521" fmla="*/ 39004 h 7394922"/>
              <a:gd name="connsiteX522" fmla="*/ 3092767 w 3111132"/>
              <a:gd name="connsiteY522" fmla="*/ 70436 h 7394922"/>
              <a:gd name="connsiteX523" fmla="*/ 3088004 w 3111132"/>
              <a:gd name="connsiteY523" fmla="*/ 113299 h 7394922"/>
              <a:gd name="connsiteX524" fmla="*/ 3102292 w 3111132"/>
              <a:gd name="connsiteY524" fmla="*/ 108536 h 7394922"/>
              <a:gd name="connsiteX525" fmla="*/ 3098482 w 3111132"/>
              <a:gd name="connsiteY525" fmla="*/ 145684 h 7394922"/>
              <a:gd name="connsiteX526" fmla="*/ 3054667 w 3111132"/>
              <a:gd name="connsiteY526" fmla="*/ 197119 h 7394922"/>
              <a:gd name="connsiteX527" fmla="*/ 3029902 w 3111132"/>
              <a:gd name="connsiteY527" fmla="*/ 228551 h 7394922"/>
              <a:gd name="connsiteX528" fmla="*/ 3024187 w 3111132"/>
              <a:gd name="connsiteY528" fmla="*/ 229504 h 7394922"/>
              <a:gd name="connsiteX529" fmla="*/ 2991802 w 3111132"/>
              <a:gd name="connsiteY529" fmla="*/ 249507 h 7394922"/>
              <a:gd name="connsiteX530" fmla="*/ 2990850 w 3111132"/>
              <a:gd name="connsiteY530" fmla="*/ 253316 h 7394922"/>
              <a:gd name="connsiteX531" fmla="*/ 2987040 w 3111132"/>
              <a:gd name="connsiteY531" fmla="*/ 260936 h 7394922"/>
              <a:gd name="connsiteX532" fmla="*/ 2983229 w 3111132"/>
              <a:gd name="connsiteY532" fmla="*/ 263794 h 7394922"/>
              <a:gd name="connsiteX533" fmla="*/ 2976562 w 3111132"/>
              <a:gd name="connsiteY533" fmla="*/ 269509 h 7394922"/>
              <a:gd name="connsiteX534" fmla="*/ 2969895 w 3111132"/>
              <a:gd name="connsiteY534" fmla="*/ 276176 h 7394922"/>
              <a:gd name="connsiteX535" fmla="*/ 2963227 w 3111132"/>
              <a:gd name="connsiteY535" fmla="*/ 281891 h 7394922"/>
              <a:gd name="connsiteX536" fmla="*/ 2959417 w 3111132"/>
              <a:gd name="connsiteY536" fmla="*/ 283797 h 7394922"/>
              <a:gd name="connsiteX537" fmla="*/ 2946082 w 3111132"/>
              <a:gd name="connsiteY537" fmla="*/ 288559 h 7394922"/>
              <a:gd name="connsiteX538" fmla="*/ 2892742 w 3111132"/>
              <a:gd name="connsiteY538" fmla="*/ 404764 h 7394922"/>
              <a:gd name="connsiteX539" fmla="*/ 2874645 w 3111132"/>
              <a:gd name="connsiteY539" fmla="*/ 437149 h 7394922"/>
              <a:gd name="connsiteX540" fmla="*/ 2879407 w 3111132"/>
              <a:gd name="connsiteY540" fmla="*/ 520016 h 7394922"/>
              <a:gd name="connsiteX541" fmla="*/ 2883217 w 3111132"/>
              <a:gd name="connsiteY541" fmla="*/ 524779 h 7394922"/>
              <a:gd name="connsiteX542" fmla="*/ 2889885 w 3111132"/>
              <a:gd name="connsiteY542" fmla="*/ 631459 h 7394922"/>
              <a:gd name="connsiteX543" fmla="*/ 2886075 w 3111132"/>
              <a:gd name="connsiteY543" fmla="*/ 656224 h 7394922"/>
              <a:gd name="connsiteX544" fmla="*/ 2884170 w 3111132"/>
              <a:gd name="connsiteY544" fmla="*/ 665749 h 7394922"/>
              <a:gd name="connsiteX545" fmla="*/ 2881312 w 3111132"/>
              <a:gd name="connsiteY545" fmla="*/ 680036 h 7394922"/>
              <a:gd name="connsiteX546" fmla="*/ 2877502 w 3111132"/>
              <a:gd name="connsiteY546" fmla="*/ 694324 h 7394922"/>
              <a:gd name="connsiteX547" fmla="*/ 2856547 w 3111132"/>
              <a:gd name="connsiteY547" fmla="*/ 727661 h 7394922"/>
              <a:gd name="connsiteX548" fmla="*/ 2854642 w 3111132"/>
              <a:gd name="connsiteY548" fmla="*/ 732424 h 7394922"/>
              <a:gd name="connsiteX549" fmla="*/ 2834640 w 3111132"/>
              <a:gd name="connsiteY549" fmla="*/ 750522 h 7394922"/>
              <a:gd name="connsiteX550" fmla="*/ 2805112 w 3111132"/>
              <a:gd name="connsiteY550" fmla="*/ 762904 h 7394922"/>
              <a:gd name="connsiteX551" fmla="*/ 2759392 w 3111132"/>
              <a:gd name="connsiteY551" fmla="*/ 782907 h 7394922"/>
              <a:gd name="connsiteX552" fmla="*/ 2739390 w 3111132"/>
              <a:gd name="connsiteY552" fmla="*/ 850534 h 7394922"/>
              <a:gd name="connsiteX553" fmla="*/ 2738437 w 3111132"/>
              <a:gd name="connsiteY553" fmla="*/ 854344 h 7394922"/>
              <a:gd name="connsiteX554" fmla="*/ 2739390 w 3111132"/>
              <a:gd name="connsiteY554" fmla="*/ 886729 h 7394922"/>
              <a:gd name="connsiteX555" fmla="*/ 2749867 w 3111132"/>
              <a:gd name="connsiteY555" fmla="*/ 957214 h 7394922"/>
              <a:gd name="connsiteX556" fmla="*/ 2749867 w 3111132"/>
              <a:gd name="connsiteY556" fmla="*/ 956261 h 7394922"/>
              <a:gd name="connsiteX557" fmla="*/ 2727960 w 3111132"/>
              <a:gd name="connsiteY557" fmla="*/ 1027699 h 7394922"/>
              <a:gd name="connsiteX558" fmla="*/ 2734627 w 3111132"/>
              <a:gd name="connsiteY558" fmla="*/ 1044844 h 7394922"/>
              <a:gd name="connsiteX559" fmla="*/ 2756535 w 3111132"/>
              <a:gd name="connsiteY559" fmla="*/ 1093422 h 7394922"/>
              <a:gd name="connsiteX560" fmla="*/ 2762250 w 3111132"/>
              <a:gd name="connsiteY560" fmla="*/ 1110567 h 7394922"/>
              <a:gd name="connsiteX561" fmla="*/ 2765107 w 3111132"/>
              <a:gd name="connsiteY561" fmla="*/ 1118186 h 7394922"/>
              <a:gd name="connsiteX562" fmla="*/ 2766060 w 3111132"/>
              <a:gd name="connsiteY562" fmla="*/ 1126759 h 7394922"/>
              <a:gd name="connsiteX563" fmla="*/ 2763202 w 3111132"/>
              <a:gd name="connsiteY563" fmla="*/ 1134379 h 7394922"/>
              <a:gd name="connsiteX564" fmla="*/ 2820352 w 3111132"/>
              <a:gd name="connsiteY564" fmla="*/ 1236297 h 7394922"/>
              <a:gd name="connsiteX565" fmla="*/ 2819400 w 3111132"/>
              <a:gd name="connsiteY565" fmla="*/ 1283922 h 7394922"/>
              <a:gd name="connsiteX566" fmla="*/ 2813685 w 3111132"/>
              <a:gd name="connsiteY566" fmla="*/ 1417272 h 7394922"/>
              <a:gd name="connsiteX567" fmla="*/ 2790825 w 3111132"/>
              <a:gd name="connsiteY567" fmla="*/ 1461086 h 7394922"/>
              <a:gd name="connsiteX568" fmla="*/ 2788920 w 3111132"/>
              <a:gd name="connsiteY568" fmla="*/ 1479184 h 7394922"/>
              <a:gd name="connsiteX569" fmla="*/ 2788920 w 3111132"/>
              <a:gd name="connsiteY569" fmla="*/ 1478232 h 7394922"/>
              <a:gd name="connsiteX570" fmla="*/ 2780347 w 3111132"/>
              <a:gd name="connsiteY570" fmla="*/ 1491567 h 7394922"/>
              <a:gd name="connsiteX571" fmla="*/ 2779395 w 3111132"/>
              <a:gd name="connsiteY571" fmla="*/ 1493472 h 7394922"/>
              <a:gd name="connsiteX572" fmla="*/ 2767965 w 3111132"/>
              <a:gd name="connsiteY572" fmla="*/ 1503949 h 7394922"/>
              <a:gd name="connsiteX573" fmla="*/ 2758440 w 3111132"/>
              <a:gd name="connsiteY573" fmla="*/ 1525857 h 7394922"/>
              <a:gd name="connsiteX574" fmla="*/ 2761297 w 3111132"/>
              <a:gd name="connsiteY574" fmla="*/ 1532524 h 7394922"/>
              <a:gd name="connsiteX575" fmla="*/ 2769870 w 3111132"/>
              <a:gd name="connsiteY575" fmla="*/ 1564909 h 7394922"/>
              <a:gd name="connsiteX576" fmla="*/ 2782252 w 3111132"/>
              <a:gd name="connsiteY576" fmla="*/ 1596342 h 7394922"/>
              <a:gd name="connsiteX577" fmla="*/ 2786062 w 3111132"/>
              <a:gd name="connsiteY577" fmla="*/ 1615392 h 7394922"/>
              <a:gd name="connsiteX578" fmla="*/ 2787817 w 3111132"/>
              <a:gd name="connsiteY578" fmla="*/ 1625043 h 7394922"/>
              <a:gd name="connsiteX579" fmla="*/ 2782252 w 3111132"/>
              <a:gd name="connsiteY579" fmla="*/ 1629679 h 7394922"/>
              <a:gd name="connsiteX580" fmla="*/ 2781300 w 3111132"/>
              <a:gd name="connsiteY580" fmla="*/ 1627774 h 7394922"/>
              <a:gd name="connsiteX581" fmla="*/ 2779395 w 3111132"/>
              <a:gd name="connsiteY581" fmla="*/ 1628726 h 7394922"/>
              <a:gd name="connsiteX582" fmla="*/ 2763202 w 3111132"/>
              <a:gd name="connsiteY582" fmla="*/ 1633489 h 7394922"/>
              <a:gd name="connsiteX583" fmla="*/ 2754629 w 3111132"/>
              <a:gd name="connsiteY583" fmla="*/ 1631584 h 7394922"/>
              <a:gd name="connsiteX584" fmla="*/ 2746057 w 3111132"/>
              <a:gd name="connsiteY584" fmla="*/ 1629679 h 7394922"/>
              <a:gd name="connsiteX585" fmla="*/ 2739390 w 3111132"/>
              <a:gd name="connsiteY585" fmla="*/ 1629679 h 7394922"/>
              <a:gd name="connsiteX586" fmla="*/ 2718435 w 3111132"/>
              <a:gd name="connsiteY586" fmla="*/ 1623964 h 7394922"/>
              <a:gd name="connsiteX587" fmla="*/ 2716529 w 3111132"/>
              <a:gd name="connsiteY587" fmla="*/ 1623964 h 7394922"/>
              <a:gd name="connsiteX588" fmla="*/ 2715577 w 3111132"/>
              <a:gd name="connsiteY588" fmla="*/ 1625869 h 7394922"/>
              <a:gd name="connsiteX589" fmla="*/ 2666047 w 3111132"/>
              <a:gd name="connsiteY589" fmla="*/ 1636347 h 7394922"/>
              <a:gd name="connsiteX590" fmla="*/ 2652712 w 3111132"/>
              <a:gd name="connsiteY590" fmla="*/ 1640157 h 7394922"/>
              <a:gd name="connsiteX591" fmla="*/ 2652712 w 3111132"/>
              <a:gd name="connsiteY591" fmla="*/ 1641109 h 7394922"/>
              <a:gd name="connsiteX592" fmla="*/ 2615565 w 3111132"/>
              <a:gd name="connsiteY592" fmla="*/ 1722072 h 7394922"/>
              <a:gd name="connsiteX593" fmla="*/ 2609850 w 3111132"/>
              <a:gd name="connsiteY593" fmla="*/ 1758267 h 7394922"/>
              <a:gd name="connsiteX594" fmla="*/ 2609850 w 3111132"/>
              <a:gd name="connsiteY594" fmla="*/ 1774459 h 7394922"/>
              <a:gd name="connsiteX595" fmla="*/ 2595562 w 3111132"/>
              <a:gd name="connsiteY595" fmla="*/ 1806844 h 7394922"/>
              <a:gd name="connsiteX596" fmla="*/ 2598420 w 3111132"/>
              <a:gd name="connsiteY596" fmla="*/ 1850659 h 7394922"/>
              <a:gd name="connsiteX597" fmla="*/ 2620327 w 3111132"/>
              <a:gd name="connsiteY597" fmla="*/ 1901142 h 7394922"/>
              <a:gd name="connsiteX598" fmla="*/ 2620327 w 3111132"/>
              <a:gd name="connsiteY598" fmla="*/ 1903047 h 7394922"/>
              <a:gd name="connsiteX599" fmla="*/ 2622232 w 3111132"/>
              <a:gd name="connsiteY599" fmla="*/ 1904952 h 7394922"/>
              <a:gd name="connsiteX600" fmla="*/ 2623185 w 3111132"/>
              <a:gd name="connsiteY600" fmla="*/ 1909714 h 7394922"/>
              <a:gd name="connsiteX601" fmla="*/ 2626042 w 3111132"/>
              <a:gd name="connsiteY601" fmla="*/ 1910667 h 7394922"/>
              <a:gd name="connsiteX602" fmla="*/ 2623185 w 3111132"/>
              <a:gd name="connsiteY602" fmla="*/ 1922097 h 7394922"/>
              <a:gd name="connsiteX603" fmla="*/ 2626995 w 3111132"/>
              <a:gd name="connsiteY603" fmla="*/ 1926859 h 7394922"/>
              <a:gd name="connsiteX604" fmla="*/ 2629852 w 3111132"/>
              <a:gd name="connsiteY604" fmla="*/ 1938289 h 7394922"/>
              <a:gd name="connsiteX605" fmla="*/ 2615565 w 3111132"/>
              <a:gd name="connsiteY605" fmla="*/ 1974484 h 7394922"/>
              <a:gd name="connsiteX606" fmla="*/ 2570797 w 3111132"/>
              <a:gd name="connsiteY606" fmla="*/ 1970674 h 7394922"/>
              <a:gd name="connsiteX607" fmla="*/ 2547937 w 3111132"/>
              <a:gd name="connsiteY607" fmla="*/ 1985914 h 7394922"/>
              <a:gd name="connsiteX608" fmla="*/ 2479357 w 3111132"/>
              <a:gd name="connsiteY608" fmla="*/ 2066877 h 7394922"/>
              <a:gd name="connsiteX609" fmla="*/ 2418397 w 3111132"/>
              <a:gd name="connsiteY609" fmla="*/ 2146886 h 7394922"/>
              <a:gd name="connsiteX610" fmla="*/ 2406015 w 3111132"/>
              <a:gd name="connsiteY610" fmla="*/ 2174509 h 7394922"/>
              <a:gd name="connsiteX611" fmla="*/ 2389822 w 3111132"/>
              <a:gd name="connsiteY611" fmla="*/ 2204036 h 7394922"/>
              <a:gd name="connsiteX612" fmla="*/ 2383154 w 3111132"/>
              <a:gd name="connsiteY612" fmla="*/ 2213561 h 7394922"/>
              <a:gd name="connsiteX613" fmla="*/ 2373630 w 3111132"/>
              <a:gd name="connsiteY613" fmla="*/ 2220229 h 7394922"/>
              <a:gd name="connsiteX614" fmla="*/ 2368867 w 3111132"/>
              <a:gd name="connsiteY614" fmla="*/ 2222134 h 7394922"/>
              <a:gd name="connsiteX615" fmla="*/ 2365057 w 3111132"/>
              <a:gd name="connsiteY615" fmla="*/ 2222134 h 7394922"/>
              <a:gd name="connsiteX616" fmla="*/ 2365057 w 3111132"/>
              <a:gd name="connsiteY616" fmla="*/ 2223086 h 7394922"/>
              <a:gd name="connsiteX617" fmla="*/ 2357437 w 3111132"/>
              <a:gd name="connsiteY617" fmla="*/ 2241184 h 7394922"/>
              <a:gd name="connsiteX618" fmla="*/ 2349817 w 3111132"/>
              <a:gd name="connsiteY618" fmla="*/ 2259281 h 7394922"/>
              <a:gd name="connsiteX619" fmla="*/ 2345055 w 3111132"/>
              <a:gd name="connsiteY619" fmla="*/ 2267854 h 7394922"/>
              <a:gd name="connsiteX620" fmla="*/ 2334577 w 3111132"/>
              <a:gd name="connsiteY620" fmla="*/ 2277379 h 7394922"/>
              <a:gd name="connsiteX621" fmla="*/ 2326005 w 3111132"/>
              <a:gd name="connsiteY621" fmla="*/ 2282142 h 7394922"/>
              <a:gd name="connsiteX622" fmla="*/ 2273617 w 3111132"/>
              <a:gd name="connsiteY622" fmla="*/ 2336434 h 7394922"/>
              <a:gd name="connsiteX623" fmla="*/ 2190750 w 3111132"/>
              <a:gd name="connsiteY623" fmla="*/ 2391679 h 7394922"/>
              <a:gd name="connsiteX624" fmla="*/ 2171700 w 3111132"/>
              <a:gd name="connsiteY624" fmla="*/ 2400252 h 7394922"/>
              <a:gd name="connsiteX625" fmla="*/ 2168842 w 3111132"/>
              <a:gd name="connsiteY625" fmla="*/ 2407872 h 7394922"/>
              <a:gd name="connsiteX626" fmla="*/ 2151697 w 3111132"/>
              <a:gd name="connsiteY626" fmla="*/ 2402156 h 7394922"/>
              <a:gd name="connsiteX627" fmla="*/ 2138362 w 3111132"/>
              <a:gd name="connsiteY627" fmla="*/ 2405967 h 7394922"/>
              <a:gd name="connsiteX628" fmla="*/ 2094547 w 3111132"/>
              <a:gd name="connsiteY628" fmla="*/ 2447877 h 7394922"/>
              <a:gd name="connsiteX629" fmla="*/ 2145030 w 3111132"/>
              <a:gd name="connsiteY629" fmla="*/ 2347864 h 7394922"/>
              <a:gd name="connsiteX630" fmla="*/ 2173605 w 3111132"/>
              <a:gd name="connsiteY630" fmla="*/ 2353579 h 7394922"/>
              <a:gd name="connsiteX631" fmla="*/ 2164080 w 3111132"/>
              <a:gd name="connsiteY631" fmla="*/ 2324052 h 7394922"/>
              <a:gd name="connsiteX632" fmla="*/ 2168842 w 3111132"/>
              <a:gd name="connsiteY632" fmla="*/ 2274522 h 7394922"/>
              <a:gd name="connsiteX633" fmla="*/ 2223135 w 3111132"/>
              <a:gd name="connsiteY633" fmla="*/ 2204989 h 7394922"/>
              <a:gd name="connsiteX634" fmla="*/ 2207895 w 3111132"/>
              <a:gd name="connsiteY634" fmla="*/ 2066877 h 7394922"/>
              <a:gd name="connsiteX635" fmla="*/ 2199322 w 3111132"/>
              <a:gd name="connsiteY635" fmla="*/ 1972579 h 7394922"/>
              <a:gd name="connsiteX636" fmla="*/ 2189797 w 3111132"/>
              <a:gd name="connsiteY636" fmla="*/ 1936384 h 7394922"/>
              <a:gd name="connsiteX637" fmla="*/ 2180272 w 3111132"/>
              <a:gd name="connsiteY637" fmla="*/ 1957339 h 7394922"/>
              <a:gd name="connsiteX638" fmla="*/ 2160270 w 3111132"/>
              <a:gd name="connsiteY638" fmla="*/ 1969722 h 7394922"/>
              <a:gd name="connsiteX639" fmla="*/ 2145030 w 3111132"/>
              <a:gd name="connsiteY639" fmla="*/ 1946861 h 7394922"/>
              <a:gd name="connsiteX640" fmla="*/ 2164080 w 3111132"/>
              <a:gd name="connsiteY640" fmla="*/ 1931622 h 7394922"/>
              <a:gd name="connsiteX641" fmla="*/ 2192655 w 3111132"/>
              <a:gd name="connsiteY641" fmla="*/ 1929717 h 7394922"/>
              <a:gd name="connsiteX642" fmla="*/ 2205990 w 3111132"/>
              <a:gd name="connsiteY642" fmla="*/ 1894474 h 7394922"/>
              <a:gd name="connsiteX643" fmla="*/ 2215515 w 3111132"/>
              <a:gd name="connsiteY643" fmla="*/ 1858279 h 7394922"/>
              <a:gd name="connsiteX644" fmla="*/ 2222182 w 3111132"/>
              <a:gd name="connsiteY644" fmla="*/ 1753504 h 7394922"/>
              <a:gd name="connsiteX645" fmla="*/ 2221230 w 3111132"/>
              <a:gd name="connsiteY645" fmla="*/ 1738264 h 7394922"/>
              <a:gd name="connsiteX646" fmla="*/ 2232660 w 3111132"/>
              <a:gd name="connsiteY646" fmla="*/ 1706831 h 7394922"/>
              <a:gd name="connsiteX647" fmla="*/ 2244090 w 3111132"/>
              <a:gd name="connsiteY647" fmla="*/ 1694449 h 7394922"/>
              <a:gd name="connsiteX648" fmla="*/ 2253615 w 3111132"/>
              <a:gd name="connsiteY648" fmla="*/ 1711594 h 7394922"/>
              <a:gd name="connsiteX649" fmla="*/ 2246947 w 3111132"/>
              <a:gd name="connsiteY649" fmla="*/ 1733502 h 7394922"/>
              <a:gd name="connsiteX650" fmla="*/ 2272665 w 3111132"/>
              <a:gd name="connsiteY650" fmla="*/ 1727786 h 7394922"/>
              <a:gd name="connsiteX651" fmla="*/ 2275522 w 3111132"/>
              <a:gd name="connsiteY651" fmla="*/ 1721119 h 7394922"/>
              <a:gd name="connsiteX652" fmla="*/ 2305050 w 3111132"/>
              <a:gd name="connsiteY652" fmla="*/ 1708736 h 7394922"/>
              <a:gd name="connsiteX653" fmla="*/ 2312670 w 3111132"/>
              <a:gd name="connsiteY653" fmla="*/ 1687781 h 7394922"/>
              <a:gd name="connsiteX654" fmla="*/ 2337435 w 3111132"/>
              <a:gd name="connsiteY654" fmla="*/ 1706831 h 7394922"/>
              <a:gd name="connsiteX655" fmla="*/ 2336482 w 3111132"/>
              <a:gd name="connsiteY655" fmla="*/ 1688734 h 7394922"/>
              <a:gd name="connsiteX656" fmla="*/ 2332672 w 3111132"/>
              <a:gd name="connsiteY656" fmla="*/ 1678256 h 7394922"/>
              <a:gd name="connsiteX657" fmla="*/ 2341245 w 3111132"/>
              <a:gd name="connsiteY657" fmla="*/ 1656349 h 7394922"/>
              <a:gd name="connsiteX658" fmla="*/ 2358390 w 3111132"/>
              <a:gd name="connsiteY658" fmla="*/ 1666827 h 7394922"/>
              <a:gd name="connsiteX659" fmla="*/ 2366962 w 3111132"/>
              <a:gd name="connsiteY659" fmla="*/ 1687781 h 7394922"/>
              <a:gd name="connsiteX660" fmla="*/ 2387917 w 3111132"/>
              <a:gd name="connsiteY660" fmla="*/ 1715404 h 7394922"/>
              <a:gd name="connsiteX661" fmla="*/ 2394585 w 3111132"/>
              <a:gd name="connsiteY661" fmla="*/ 1646824 h 7394922"/>
              <a:gd name="connsiteX662" fmla="*/ 2390775 w 3111132"/>
              <a:gd name="connsiteY662" fmla="*/ 1636347 h 7394922"/>
              <a:gd name="connsiteX663" fmla="*/ 2396490 w 3111132"/>
              <a:gd name="connsiteY663" fmla="*/ 1604914 h 7394922"/>
              <a:gd name="connsiteX664" fmla="*/ 2406015 w 3111132"/>
              <a:gd name="connsiteY664" fmla="*/ 1544907 h 7394922"/>
              <a:gd name="connsiteX665" fmla="*/ 2454592 w 3111132"/>
              <a:gd name="connsiteY665" fmla="*/ 1482994 h 7394922"/>
              <a:gd name="connsiteX666" fmla="*/ 2475547 w 3111132"/>
              <a:gd name="connsiteY666" fmla="*/ 1442036 h 7394922"/>
              <a:gd name="connsiteX667" fmla="*/ 2517457 w 3111132"/>
              <a:gd name="connsiteY667" fmla="*/ 1325832 h 7394922"/>
              <a:gd name="connsiteX668" fmla="*/ 2518410 w 3111132"/>
              <a:gd name="connsiteY668" fmla="*/ 1279159 h 7394922"/>
              <a:gd name="connsiteX669" fmla="*/ 2530792 w 3111132"/>
              <a:gd name="connsiteY669" fmla="*/ 1271539 h 7394922"/>
              <a:gd name="connsiteX670" fmla="*/ 2546985 w 3111132"/>
              <a:gd name="connsiteY670" fmla="*/ 1285826 h 7394922"/>
              <a:gd name="connsiteX671" fmla="*/ 2575560 w 3111132"/>
              <a:gd name="connsiteY671" fmla="*/ 1282017 h 7394922"/>
              <a:gd name="connsiteX672" fmla="*/ 2566035 w 3111132"/>
              <a:gd name="connsiteY672" fmla="*/ 1214389 h 7394922"/>
              <a:gd name="connsiteX673" fmla="*/ 2583179 w 3111132"/>
              <a:gd name="connsiteY673" fmla="*/ 1259157 h 7394922"/>
              <a:gd name="connsiteX674" fmla="*/ 2602229 w 3111132"/>
              <a:gd name="connsiteY674" fmla="*/ 1202959 h 7394922"/>
              <a:gd name="connsiteX675" fmla="*/ 2587942 w 3111132"/>
              <a:gd name="connsiteY675" fmla="*/ 1197244 h 7394922"/>
              <a:gd name="connsiteX676" fmla="*/ 2570797 w 3111132"/>
              <a:gd name="connsiteY676" fmla="*/ 1188672 h 7394922"/>
              <a:gd name="connsiteX677" fmla="*/ 2586037 w 3111132"/>
              <a:gd name="connsiteY677" fmla="*/ 1175336 h 7394922"/>
              <a:gd name="connsiteX678" fmla="*/ 2595562 w 3111132"/>
              <a:gd name="connsiteY678" fmla="*/ 1171526 h 7394922"/>
              <a:gd name="connsiteX679" fmla="*/ 2643187 w 3111132"/>
              <a:gd name="connsiteY679" fmla="*/ 1157239 h 7394922"/>
              <a:gd name="connsiteX680" fmla="*/ 2653665 w 3111132"/>
              <a:gd name="connsiteY680" fmla="*/ 1157239 h 7394922"/>
              <a:gd name="connsiteX681" fmla="*/ 2646997 w 3111132"/>
              <a:gd name="connsiteY681" fmla="*/ 1154382 h 7394922"/>
              <a:gd name="connsiteX682" fmla="*/ 2632710 w 3111132"/>
              <a:gd name="connsiteY682" fmla="*/ 1131522 h 7394922"/>
              <a:gd name="connsiteX683" fmla="*/ 2624137 w 3111132"/>
              <a:gd name="connsiteY683" fmla="*/ 1060084 h 7394922"/>
              <a:gd name="connsiteX684" fmla="*/ 2613660 w 3111132"/>
              <a:gd name="connsiteY684" fmla="*/ 1046749 h 7394922"/>
              <a:gd name="connsiteX685" fmla="*/ 2613660 w 3111132"/>
              <a:gd name="connsiteY685" fmla="*/ 1042939 h 7394922"/>
              <a:gd name="connsiteX686" fmla="*/ 2612707 w 3111132"/>
              <a:gd name="connsiteY686" fmla="*/ 1029604 h 7394922"/>
              <a:gd name="connsiteX687" fmla="*/ 2603182 w 3111132"/>
              <a:gd name="connsiteY687" fmla="*/ 994361 h 7394922"/>
              <a:gd name="connsiteX688" fmla="*/ 2593657 w 3111132"/>
              <a:gd name="connsiteY688" fmla="*/ 968644 h 7394922"/>
              <a:gd name="connsiteX689" fmla="*/ 2588895 w 3111132"/>
              <a:gd name="connsiteY689" fmla="*/ 994361 h 7394922"/>
              <a:gd name="connsiteX690" fmla="*/ 2562225 w 3111132"/>
              <a:gd name="connsiteY690" fmla="*/ 981979 h 7394922"/>
              <a:gd name="connsiteX691" fmla="*/ 2551747 w 3111132"/>
              <a:gd name="connsiteY691" fmla="*/ 968644 h 7394922"/>
              <a:gd name="connsiteX692" fmla="*/ 2553652 w 3111132"/>
              <a:gd name="connsiteY692" fmla="*/ 893397 h 7394922"/>
              <a:gd name="connsiteX693" fmla="*/ 2528887 w 3111132"/>
              <a:gd name="connsiteY693" fmla="*/ 840057 h 7394922"/>
              <a:gd name="connsiteX694" fmla="*/ 2510790 w 3111132"/>
              <a:gd name="connsiteY694" fmla="*/ 818149 h 7394922"/>
              <a:gd name="connsiteX695" fmla="*/ 2496502 w 3111132"/>
              <a:gd name="connsiteY695" fmla="*/ 781001 h 7394922"/>
              <a:gd name="connsiteX696" fmla="*/ 2495550 w 3111132"/>
              <a:gd name="connsiteY696" fmla="*/ 763857 h 7394922"/>
              <a:gd name="connsiteX697" fmla="*/ 2497454 w 3111132"/>
              <a:gd name="connsiteY697" fmla="*/ 726709 h 7394922"/>
              <a:gd name="connsiteX698" fmla="*/ 2475547 w 3111132"/>
              <a:gd name="connsiteY698" fmla="*/ 660034 h 7394922"/>
              <a:gd name="connsiteX699" fmla="*/ 2475547 w 3111132"/>
              <a:gd name="connsiteY699" fmla="*/ 638126 h 7394922"/>
              <a:gd name="connsiteX700" fmla="*/ 2508885 w 3111132"/>
              <a:gd name="connsiteY700" fmla="*/ 547639 h 7394922"/>
              <a:gd name="connsiteX701" fmla="*/ 2515552 w 3111132"/>
              <a:gd name="connsiteY701" fmla="*/ 494299 h 7394922"/>
              <a:gd name="connsiteX702" fmla="*/ 2518410 w 3111132"/>
              <a:gd name="connsiteY702" fmla="*/ 479059 h 7394922"/>
              <a:gd name="connsiteX703" fmla="*/ 2531745 w 3111132"/>
              <a:gd name="connsiteY703" fmla="*/ 488584 h 7394922"/>
              <a:gd name="connsiteX704" fmla="*/ 2536507 w 3111132"/>
              <a:gd name="connsiteY704" fmla="*/ 506682 h 7394922"/>
              <a:gd name="connsiteX705" fmla="*/ 2550795 w 3111132"/>
              <a:gd name="connsiteY705" fmla="*/ 491441 h 7394922"/>
              <a:gd name="connsiteX706" fmla="*/ 2569845 w 3111132"/>
              <a:gd name="connsiteY706" fmla="*/ 474297 h 7394922"/>
              <a:gd name="connsiteX707" fmla="*/ 2567940 w 3111132"/>
              <a:gd name="connsiteY707" fmla="*/ 419051 h 7394922"/>
              <a:gd name="connsiteX708" fmla="*/ 2586037 w 3111132"/>
              <a:gd name="connsiteY708" fmla="*/ 480011 h 7394922"/>
              <a:gd name="connsiteX709" fmla="*/ 2608897 w 3111132"/>
              <a:gd name="connsiteY709" fmla="*/ 509539 h 7394922"/>
              <a:gd name="connsiteX710" fmla="*/ 2605087 w 3111132"/>
              <a:gd name="connsiteY710" fmla="*/ 459057 h 7394922"/>
              <a:gd name="connsiteX711" fmla="*/ 2612707 w 3111132"/>
              <a:gd name="connsiteY711" fmla="*/ 402859 h 7394922"/>
              <a:gd name="connsiteX712" fmla="*/ 2627947 w 3111132"/>
              <a:gd name="connsiteY712" fmla="*/ 399049 h 7394922"/>
              <a:gd name="connsiteX713" fmla="*/ 2686050 w 3111132"/>
              <a:gd name="connsiteY713" fmla="*/ 375236 h 7394922"/>
              <a:gd name="connsiteX714" fmla="*/ 2706052 w 3111132"/>
              <a:gd name="connsiteY714" fmla="*/ 364759 h 7394922"/>
              <a:gd name="connsiteX715" fmla="*/ 2727960 w 3111132"/>
              <a:gd name="connsiteY715" fmla="*/ 315229 h 7394922"/>
              <a:gd name="connsiteX716" fmla="*/ 2747010 w 3111132"/>
              <a:gd name="connsiteY716" fmla="*/ 272366 h 7394922"/>
              <a:gd name="connsiteX717" fmla="*/ 2769870 w 3111132"/>
              <a:gd name="connsiteY717" fmla="*/ 286654 h 7394922"/>
              <a:gd name="connsiteX718" fmla="*/ 2770822 w 3111132"/>
              <a:gd name="connsiteY718" fmla="*/ 279034 h 7394922"/>
              <a:gd name="connsiteX719" fmla="*/ 2780347 w 3111132"/>
              <a:gd name="connsiteY719" fmla="*/ 269509 h 7394922"/>
              <a:gd name="connsiteX720" fmla="*/ 2781300 w 3111132"/>
              <a:gd name="connsiteY720" fmla="*/ 265699 h 7394922"/>
              <a:gd name="connsiteX721" fmla="*/ 2813685 w 3111132"/>
              <a:gd name="connsiteY721" fmla="*/ 202834 h 7394922"/>
              <a:gd name="connsiteX722" fmla="*/ 2812732 w 3111132"/>
              <a:gd name="connsiteY722" fmla="*/ 248554 h 7394922"/>
              <a:gd name="connsiteX723" fmla="*/ 2842260 w 3111132"/>
              <a:gd name="connsiteY723" fmla="*/ 279986 h 7394922"/>
              <a:gd name="connsiteX724" fmla="*/ 2817495 w 3111132"/>
              <a:gd name="connsiteY724" fmla="*/ 158066 h 7394922"/>
              <a:gd name="connsiteX725" fmla="*/ 2821304 w 3111132"/>
              <a:gd name="connsiteY725" fmla="*/ 140922 h 7394922"/>
              <a:gd name="connsiteX726" fmla="*/ 2832735 w 3111132"/>
              <a:gd name="connsiteY726" fmla="*/ 146636 h 7394922"/>
              <a:gd name="connsiteX727" fmla="*/ 2848927 w 3111132"/>
              <a:gd name="connsiteY727" fmla="*/ 53291 h 7394922"/>
              <a:gd name="connsiteX728" fmla="*/ 2931795 w 3111132"/>
              <a:gd name="connsiteY728" fmla="*/ 104726 h 7394922"/>
              <a:gd name="connsiteX729" fmla="*/ 2980372 w 3111132"/>
              <a:gd name="connsiteY729" fmla="*/ 45672 h 7394922"/>
              <a:gd name="connsiteX730" fmla="*/ 2979420 w 3111132"/>
              <a:gd name="connsiteY730" fmla="*/ 27574 h 7394922"/>
              <a:gd name="connsiteX731" fmla="*/ 2989897 w 3111132"/>
              <a:gd name="connsiteY731" fmla="*/ 904 h 739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</a:cxnLst>
            <a:rect l="l" t="t" r="r" b="b"/>
            <a:pathLst>
              <a:path w="3111132" h="7394922">
                <a:moveTo>
                  <a:pt x="360998" y="6350269"/>
                </a:moveTo>
                <a:cubicBezTo>
                  <a:pt x="361950" y="6350269"/>
                  <a:pt x="362903" y="6351222"/>
                  <a:pt x="363856" y="6351222"/>
                </a:cubicBezTo>
                <a:cubicBezTo>
                  <a:pt x="362903" y="6352174"/>
                  <a:pt x="361950" y="6352174"/>
                  <a:pt x="360998" y="6352174"/>
                </a:cubicBezTo>
                <a:cubicBezTo>
                  <a:pt x="360998" y="6351222"/>
                  <a:pt x="360046" y="6351222"/>
                  <a:pt x="359093" y="6351222"/>
                </a:cubicBezTo>
                <a:cubicBezTo>
                  <a:pt x="359093" y="6351222"/>
                  <a:pt x="360046" y="6350269"/>
                  <a:pt x="360998" y="6350269"/>
                </a:cubicBezTo>
                <a:close/>
                <a:moveTo>
                  <a:pt x="429578" y="6347411"/>
                </a:moveTo>
                <a:cubicBezTo>
                  <a:pt x="431483" y="6344554"/>
                  <a:pt x="433388" y="6346459"/>
                  <a:pt x="433388" y="6349317"/>
                </a:cubicBezTo>
                <a:cubicBezTo>
                  <a:pt x="433388" y="6351222"/>
                  <a:pt x="433388" y="6355031"/>
                  <a:pt x="431483" y="6355984"/>
                </a:cubicBezTo>
                <a:cubicBezTo>
                  <a:pt x="431483" y="6356936"/>
                  <a:pt x="430530" y="6356936"/>
                  <a:pt x="430530" y="6356936"/>
                </a:cubicBezTo>
                <a:cubicBezTo>
                  <a:pt x="431483" y="6356936"/>
                  <a:pt x="431483" y="6355984"/>
                  <a:pt x="430530" y="6354079"/>
                </a:cubicBezTo>
                <a:cubicBezTo>
                  <a:pt x="430530" y="6351222"/>
                  <a:pt x="428625" y="6348364"/>
                  <a:pt x="429578" y="6347411"/>
                </a:cubicBezTo>
                <a:close/>
                <a:moveTo>
                  <a:pt x="432435" y="6321694"/>
                </a:moveTo>
                <a:lnTo>
                  <a:pt x="434340" y="6323599"/>
                </a:lnTo>
                <a:lnTo>
                  <a:pt x="431483" y="6324552"/>
                </a:lnTo>
                <a:close/>
                <a:moveTo>
                  <a:pt x="453391" y="6239779"/>
                </a:moveTo>
                <a:cubicBezTo>
                  <a:pt x="455296" y="6252161"/>
                  <a:pt x="452438" y="6259781"/>
                  <a:pt x="443866" y="6263592"/>
                </a:cubicBezTo>
                <a:cubicBezTo>
                  <a:pt x="443866" y="6264544"/>
                  <a:pt x="440056" y="6260734"/>
                  <a:pt x="439103" y="6258829"/>
                </a:cubicBezTo>
                <a:cubicBezTo>
                  <a:pt x="439103" y="6250256"/>
                  <a:pt x="442913" y="6244542"/>
                  <a:pt x="453391" y="6239779"/>
                </a:cubicBezTo>
                <a:close/>
                <a:moveTo>
                  <a:pt x="405765" y="6239779"/>
                </a:moveTo>
                <a:cubicBezTo>
                  <a:pt x="405765" y="6257877"/>
                  <a:pt x="405765" y="6270259"/>
                  <a:pt x="405765" y="6282642"/>
                </a:cubicBezTo>
                <a:cubicBezTo>
                  <a:pt x="405765" y="6286452"/>
                  <a:pt x="402907" y="6290261"/>
                  <a:pt x="399097" y="6290261"/>
                </a:cubicBezTo>
                <a:cubicBezTo>
                  <a:pt x="395287" y="6290261"/>
                  <a:pt x="391477" y="6288356"/>
                  <a:pt x="389572" y="6286452"/>
                </a:cubicBezTo>
                <a:cubicBezTo>
                  <a:pt x="378142" y="6273117"/>
                  <a:pt x="381952" y="6260734"/>
                  <a:pt x="405765" y="6239779"/>
                </a:cubicBezTo>
                <a:close/>
                <a:moveTo>
                  <a:pt x="440055" y="6162627"/>
                </a:moveTo>
                <a:cubicBezTo>
                  <a:pt x="446722" y="6162627"/>
                  <a:pt x="448627" y="6169294"/>
                  <a:pt x="449580" y="6175962"/>
                </a:cubicBezTo>
                <a:cubicBezTo>
                  <a:pt x="450532" y="6190249"/>
                  <a:pt x="450532" y="6203584"/>
                  <a:pt x="438149" y="6217872"/>
                </a:cubicBezTo>
                <a:cubicBezTo>
                  <a:pt x="426720" y="6203584"/>
                  <a:pt x="430530" y="6189297"/>
                  <a:pt x="430530" y="6175962"/>
                </a:cubicBezTo>
                <a:cubicBezTo>
                  <a:pt x="430530" y="6169294"/>
                  <a:pt x="432434" y="6162627"/>
                  <a:pt x="440055" y="6162627"/>
                </a:cubicBezTo>
                <a:close/>
                <a:moveTo>
                  <a:pt x="412433" y="6041659"/>
                </a:moveTo>
                <a:lnTo>
                  <a:pt x="414337" y="6043564"/>
                </a:lnTo>
                <a:lnTo>
                  <a:pt x="411480" y="6044516"/>
                </a:lnTo>
                <a:close/>
                <a:moveTo>
                  <a:pt x="204549" y="6011298"/>
                </a:moveTo>
                <a:cubicBezTo>
                  <a:pt x="214789" y="6008797"/>
                  <a:pt x="225266" y="6010226"/>
                  <a:pt x="234315" y="6014036"/>
                </a:cubicBezTo>
                <a:cubicBezTo>
                  <a:pt x="252412" y="6021656"/>
                  <a:pt x="275272" y="6032134"/>
                  <a:pt x="278130" y="6058804"/>
                </a:cubicBezTo>
                <a:cubicBezTo>
                  <a:pt x="281940" y="6080711"/>
                  <a:pt x="283845" y="6103571"/>
                  <a:pt x="276225" y="6133098"/>
                </a:cubicBezTo>
                <a:cubicBezTo>
                  <a:pt x="268605" y="6118811"/>
                  <a:pt x="260033" y="6110239"/>
                  <a:pt x="259080" y="6101666"/>
                </a:cubicBezTo>
                <a:cubicBezTo>
                  <a:pt x="257175" y="6071186"/>
                  <a:pt x="231458" y="6071186"/>
                  <a:pt x="214312" y="6060709"/>
                </a:cubicBezTo>
                <a:cubicBezTo>
                  <a:pt x="208597" y="6055946"/>
                  <a:pt x="200025" y="6056898"/>
                  <a:pt x="194310" y="6062614"/>
                </a:cubicBezTo>
                <a:cubicBezTo>
                  <a:pt x="179070" y="6078806"/>
                  <a:pt x="174308" y="6059756"/>
                  <a:pt x="168593" y="6053089"/>
                </a:cubicBezTo>
                <a:cubicBezTo>
                  <a:pt x="159068" y="6043564"/>
                  <a:pt x="171450" y="6038801"/>
                  <a:pt x="176212" y="6032134"/>
                </a:cubicBezTo>
                <a:cubicBezTo>
                  <a:pt x="184308" y="6020228"/>
                  <a:pt x="194310" y="6013798"/>
                  <a:pt x="204549" y="6011298"/>
                </a:cubicBezTo>
                <a:close/>
                <a:moveTo>
                  <a:pt x="438150" y="6011179"/>
                </a:moveTo>
                <a:lnTo>
                  <a:pt x="441008" y="6011179"/>
                </a:lnTo>
                <a:lnTo>
                  <a:pt x="440055" y="6014036"/>
                </a:lnTo>
                <a:close/>
                <a:moveTo>
                  <a:pt x="391477" y="5997844"/>
                </a:moveTo>
                <a:cubicBezTo>
                  <a:pt x="396240" y="6003559"/>
                  <a:pt x="399097" y="6010227"/>
                  <a:pt x="395287" y="6019752"/>
                </a:cubicBezTo>
                <a:cubicBezTo>
                  <a:pt x="391477" y="6027372"/>
                  <a:pt x="385762" y="6036897"/>
                  <a:pt x="374332" y="6033087"/>
                </a:cubicBezTo>
                <a:cubicBezTo>
                  <a:pt x="363855" y="6030229"/>
                  <a:pt x="355282" y="6020704"/>
                  <a:pt x="360045" y="6008322"/>
                </a:cubicBezTo>
                <a:cubicBezTo>
                  <a:pt x="365759" y="5993081"/>
                  <a:pt x="382905" y="6009274"/>
                  <a:pt x="391477" y="5997844"/>
                </a:cubicBezTo>
                <a:close/>
                <a:moveTo>
                  <a:pt x="327660" y="5970222"/>
                </a:moveTo>
                <a:cubicBezTo>
                  <a:pt x="339090" y="5969269"/>
                  <a:pt x="341948" y="5977841"/>
                  <a:pt x="342900" y="5987366"/>
                </a:cubicBezTo>
                <a:cubicBezTo>
                  <a:pt x="344805" y="6003559"/>
                  <a:pt x="335280" y="6016894"/>
                  <a:pt x="330518" y="6031181"/>
                </a:cubicBezTo>
                <a:lnTo>
                  <a:pt x="329826" y="6030855"/>
                </a:lnTo>
                <a:lnTo>
                  <a:pt x="334328" y="6041659"/>
                </a:lnTo>
                <a:cubicBezTo>
                  <a:pt x="333375" y="6047374"/>
                  <a:pt x="331470" y="6049279"/>
                  <a:pt x="329565" y="6046422"/>
                </a:cubicBezTo>
                <a:cubicBezTo>
                  <a:pt x="327660" y="6044517"/>
                  <a:pt x="327660" y="6039754"/>
                  <a:pt x="327660" y="6036897"/>
                </a:cubicBezTo>
                <a:lnTo>
                  <a:pt x="329438" y="6030673"/>
                </a:lnTo>
                <a:lnTo>
                  <a:pt x="314325" y="6023561"/>
                </a:lnTo>
                <a:cubicBezTo>
                  <a:pt x="302896" y="6015941"/>
                  <a:pt x="287655" y="6007369"/>
                  <a:pt x="313373" y="5995939"/>
                </a:cubicBezTo>
                <a:cubicBezTo>
                  <a:pt x="317183" y="5994034"/>
                  <a:pt x="317183" y="5990224"/>
                  <a:pt x="316230" y="5986414"/>
                </a:cubicBezTo>
                <a:cubicBezTo>
                  <a:pt x="314325" y="5976889"/>
                  <a:pt x="319088" y="5970222"/>
                  <a:pt x="327660" y="5970222"/>
                </a:cubicBezTo>
                <a:close/>
                <a:moveTo>
                  <a:pt x="356235" y="5845443"/>
                </a:moveTo>
                <a:cubicBezTo>
                  <a:pt x="358140" y="5843539"/>
                  <a:pt x="362903" y="5845443"/>
                  <a:pt x="364808" y="5845443"/>
                </a:cubicBezTo>
                <a:cubicBezTo>
                  <a:pt x="379095" y="5851159"/>
                  <a:pt x="382905" y="5866399"/>
                  <a:pt x="370523" y="5874971"/>
                </a:cubicBezTo>
                <a:cubicBezTo>
                  <a:pt x="355283" y="5885449"/>
                  <a:pt x="340995" y="5896879"/>
                  <a:pt x="326708" y="5910214"/>
                </a:cubicBezTo>
                <a:cubicBezTo>
                  <a:pt x="321945" y="5914024"/>
                  <a:pt x="316230" y="5915929"/>
                  <a:pt x="310515" y="5914024"/>
                </a:cubicBezTo>
                <a:cubicBezTo>
                  <a:pt x="294323" y="5905451"/>
                  <a:pt x="291465" y="5862589"/>
                  <a:pt x="307658" y="5850206"/>
                </a:cubicBezTo>
                <a:cubicBezTo>
                  <a:pt x="310515" y="5848301"/>
                  <a:pt x="316230" y="5845443"/>
                  <a:pt x="317183" y="5846396"/>
                </a:cubicBezTo>
                <a:cubicBezTo>
                  <a:pt x="330518" y="5859731"/>
                  <a:pt x="342900" y="5854016"/>
                  <a:pt x="356235" y="5845443"/>
                </a:cubicBezTo>
                <a:close/>
                <a:moveTo>
                  <a:pt x="621983" y="5356811"/>
                </a:moveTo>
                <a:lnTo>
                  <a:pt x="621030" y="5359668"/>
                </a:lnTo>
                <a:lnTo>
                  <a:pt x="619125" y="5357764"/>
                </a:lnTo>
                <a:close/>
                <a:moveTo>
                  <a:pt x="1050608" y="4655771"/>
                </a:moveTo>
                <a:cubicBezTo>
                  <a:pt x="1054417" y="4656724"/>
                  <a:pt x="1051560" y="4661486"/>
                  <a:pt x="1050608" y="4664343"/>
                </a:cubicBezTo>
                <a:cubicBezTo>
                  <a:pt x="1049655" y="4666249"/>
                  <a:pt x="1047750" y="4668154"/>
                  <a:pt x="1046797" y="4670059"/>
                </a:cubicBezTo>
                <a:cubicBezTo>
                  <a:pt x="1046797" y="4668154"/>
                  <a:pt x="1045845" y="4665296"/>
                  <a:pt x="1045845" y="4663391"/>
                </a:cubicBezTo>
                <a:cubicBezTo>
                  <a:pt x="1045845" y="4659581"/>
                  <a:pt x="1046797" y="4654818"/>
                  <a:pt x="1050608" y="4655771"/>
                </a:cubicBezTo>
                <a:close/>
                <a:moveTo>
                  <a:pt x="1131570" y="4591001"/>
                </a:moveTo>
                <a:cubicBezTo>
                  <a:pt x="1141095" y="4594811"/>
                  <a:pt x="1149668" y="4595764"/>
                  <a:pt x="1159193" y="4591001"/>
                </a:cubicBezTo>
                <a:cubicBezTo>
                  <a:pt x="1161098" y="4590049"/>
                  <a:pt x="1163955" y="4591001"/>
                  <a:pt x="1164908" y="4593859"/>
                </a:cubicBezTo>
                <a:cubicBezTo>
                  <a:pt x="1179195" y="4610051"/>
                  <a:pt x="1168718" y="4619576"/>
                  <a:pt x="1156335" y="4630054"/>
                </a:cubicBezTo>
                <a:cubicBezTo>
                  <a:pt x="1138238" y="4639579"/>
                  <a:pt x="1122998" y="4653866"/>
                  <a:pt x="1104900" y="4662439"/>
                </a:cubicBezTo>
                <a:cubicBezTo>
                  <a:pt x="1070610" y="4695776"/>
                  <a:pt x="1080135" y="4735781"/>
                  <a:pt x="1084898" y="4775786"/>
                </a:cubicBezTo>
                <a:cubicBezTo>
                  <a:pt x="1085850" y="4778644"/>
                  <a:pt x="1086803" y="4782454"/>
                  <a:pt x="1087755" y="4785311"/>
                </a:cubicBezTo>
                <a:cubicBezTo>
                  <a:pt x="1088708" y="4789121"/>
                  <a:pt x="1089660" y="4791979"/>
                  <a:pt x="1090613" y="4795789"/>
                </a:cubicBezTo>
                <a:cubicBezTo>
                  <a:pt x="1100138" y="4815791"/>
                  <a:pt x="1090613" y="4831984"/>
                  <a:pt x="1078230" y="4848176"/>
                </a:cubicBezTo>
                <a:cubicBezTo>
                  <a:pt x="1060133" y="4871989"/>
                  <a:pt x="1037272" y="4890086"/>
                  <a:pt x="1020128" y="4914851"/>
                </a:cubicBezTo>
                <a:cubicBezTo>
                  <a:pt x="1018222" y="4917709"/>
                  <a:pt x="1015365" y="4919614"/>
                  <a:pt x="1012508" y="4921519"/>
                </a:cubicBezTo>
                <a:cubicBezTo>
                  <a:pt x="1017270" y="4935806"/>
                  <a:pt x="1018222" y="4947236"/>
                  <a:pt x="1002983" y="4954856"/>
                </a:cubicBezTo>
                <a:cubicBezTo>
                  <a:pt x="1012508" y="4969144"/>
                  <a:pt x="1009650" y="4985336"/>
                  <a:pt x="1005840" y="5001529"/>
                </a:cubicBezTo>
                <a:cubicBezTo>
                  <a:pt x="1006793" y="5005339"/>
                  <a:pt x="1006793" y="5009149"/>
                  <a:pt x="1007745" y="5012006"/>
                </a:cubicBezTo>
                <a:cubicBezTo>
                  <a:pt x="1007745" y="5014864"/>
                  <a:pt x="1009650" y="5018674"/>
                  <a:pt x="1010603" y="5021531"/>
                </a:cubicBezTo>
                <a:cubicBezTo>
                  <a:pt x="1012508" y="5024389"/>
                  <a:pt x="1013460" y="5028199"/>
                  <a:pt x="1014413" y="5031056"/>
                </a:cubicBezTo>
                <a:cubicBezTo>
                  <a:pt x="1015365" y="5034866"/>
                  <a:pt x="1015365" y="5037724"/>
                  <a:pt x="1014413" y="5041534"/>
                </a:cubicBezTo>
                <a:cubicBezTo>
                  <a:pt x="1009650" y="5054869"/>
                  <a:pt x="1013460" y="5070109"/>
                  <a:pt x="1004888" y="5082491"/>
                </a:cubicBezTo>
                <a:cubicBezTo>
                  <a:pt x="1000125" y="5093921"/>
                  <a:pt x="995363" y="5104399"/>
                  <a:pt x="986790" y="5112971"/>
                </a:cubicBezTo>
                <a:cubicBezTo>
                  <a:pt x="985838" y="5113924"/>
                  <a:pt x="984885" y="5115829"/>
                  <a:pt x="983933" y="5116781"/>
                </a:cubicBezTo>
                <a:cubicBezTo>
                  <a:pt x="971550" y="5134879"/>
                  <a:pt x="973455" y="5155834"/>
                  <a:pt x="969645" y="5174884"/>
                </a:cubicBezTo>
                <a:cubicBezTo>
                  <a:pt x="968693" y="5181551"/>
                  <a:pt x="971550" y="5185361"/>
                  <a:pt x="976313" y="5189171"/>
                </a:cubicBezTo>
                <a:cubicBezTo>
                  <a:pt x="978218" y="5189171"/>
                  <a:pt x="981075" y="5189171"/>
                  <a:pt x="982980" y="5190124"/>
                </a:cubicBezTo>
                <a:cubicBezTo>
                  <a:pt x="986790" y="5192029"/>
                  <a:pt x="991553" y="5193934"/>
                  <a:pt x="995363" y="5195839"/>
                </a:cubicBezTo>
                <a:cubicBezTo>
                  <a:pt x="998220" y="5197744"/>
                  <a:pt x="1000125" y="5199649"/>
                  <a:pt x="1002030" y="5202506"/>
                </a:cubicBezTo>
                <a:cubicBezTo>
                  <a:pt x="1003935" y="5205364"/>
                  <a:pt x="1004888" y="5208221"/>
                  <a:pt x="1005840" y="5211079"/>
                </a:cubicBezTo>
                <a:cubicBezTo>
                  <a:pt x="1006793" y="5213936"/>
                  <a:pt x="1006793" y="5217746"/>
                  <a:pt x="1006793" y="5220604"/>
                </a:cubicBezTo>
                <a:cubicBezTo>
                  <a:pt x="1006793" y="5223461"/>
                  <a:pt x="1005840" y="5227271"/>
                  <a:pt x="1005840" y="5230129"/>
                </a:cubicBezTo>
                <a:cubicBezTo>
                  <a:pt x="1002030" y="5232986"/>
                  <a:pt x="999172" y="5236796"/>
                  <a:pt x="999172" y="5242511"/>
                </a:cubicBezTo>
                <a:cubicBezTo>
                  <a:pt x="999172" y="5252989"/>
                  <a:pt x="1009650" y="5263466"/>
                  <a:pt x="1002030" y="5273944"/>
                </a:cubicBezTo>
                <a:cubicBezTo>
                  <a:pt x="996315" y="5281564"/>
                  <a:pt x="982980" y="5272991"/>
                  <a:pt x="976313" y="5283469"/>
                </a:cubicBezTo>
                <a:cubicBezTo>
                  <a:pt x="979170" y="5296804"/>
                  <a:pt x="988695" y="5306329"/>
                  <a:pt x="992505" y="5318711"/>
                </a:cubicBezTo>
                <a:cubicBezTo>
                  <a:pt x="993458" y="5321569"/>
                  <a:pt x="993458" y="5325379"/>
                  <a:pt x="993458" y="5328236"/>
                </a:cubicBezTo>
                <a:cubicBezTo>
                  <a:pt x="993458" y="5331094"/>
                  <a:pt x="993458" y="5334904"/>
                  <a:pt x="993458" y="5337761"/>
                </a:cubicBezTo>
                <a:cubicBezTo>
                  <a:pt x="993458" y="5342524"/>
                  <a:pt x="991553" y="5347286"/>
                  <a:pt x="990600" y="5352049"/>
                </a:cubicBezTo>
                <a:cubicBezTo>
                  <a:pt x="989647" y="5355859"/>
                  <a:pt x="988695" y="5358716"/>
                  <a:pt x="988695" y="5361574"/>
                </a:cubicBezTo>
                <a:cubicBezTo>
                  <a:pt x="988695" y="5366336"/>
                  <a:pt x="988695" y="5371099"/>
                  <a:pt x="986790" y="5375861"/>
                </a:cubicBezTo>
                <a:cubicBezTo>
                  <a:pt x="985838" y="5379671"/>
                  <a:pt x="983933" y="5382529"/>
                  <a:pt x="982980" y="5385386"/>
                </a:cubicBezTo>
                <a:cubicBezTo>
                  <a:pt x="982028" y="5388244"/>
                  <a:pt x="980122" y="5392054"/>
                  <a:pt x="979170" y="5394911"/>
                </a:cubicBezTo>
                <a:cubicBezTo>
                  <a:pt x="976313" y="5402531"/>
                  <a:pt x="971550" y="5409199"/>
                  <a:pt x="965835" y="5414914"/>
                </a:cubicBezTo>
                <a:cubicBezTo>
                  <a:pt x="965835" y="5414914"/>
                  <a:pt x="965835" y="5415866"/>
                  <a:pt x="965835" y="5415866"/>
                </a:cubicBezTo>
                <a:cubicBezTo>
                  <a:pt x="958215" y="5436821"/>
                  <a:pt x="951547" y="5457776"/>
                  <a:pt x="924878" y="5456824"/>
                </a:cubicBezTo>
                <a:cubicBezTo>
                  <a:pt x="921068" y="5456824"/>
                  <a:pt x="919163" y="5457776"/>
                  <a:pt x="917258" y="5462539"/>
                </a:cubicBezTo>
                <a:cubicBezTo>
                  <a:pt x="905828" y="5502544"/>
                  <a:pt x="872490" y="5514926"/>
                  <a:pt x="840105" y="5527309"/>
                </a:cubicBezTo>
                <a:cubicBezTo>
                  <a:pt x="838200" y="5528261"/>
                  <a:pt x="835343" y="5529214"/>
                  <a:pt x="833438" y="5530166"/>
                </a:cubicBezTo>
                <a:cubicBezTo>
                  <a:pt x="826770" y="5546359"/>
                  <a:pt x="828675" y="5564456"/>
                  <a:pt x="818197" y="5579696"/>
                </a:cubicBezTo>
                <a:cubicBezTo>
                  <a:pt x="820103" y="5580649"/>
                  <a:pt x="822008" y="5582554"/>
                  <a:pt x="822960" y="5584459"/>
                </a:cubicBezTo>
                <a:cubicBezTo>
                  <a:pt x="822960" y="5586364"/>
                  <a:pt x="822008" y="5588269"/>
                  <a:pt x="822008" y="5590174"/>
                </a:cubicBezTo>
                <a:cubicBezTo>
                  <a:pt x="822960" y="5591127"/>
                  <a:pt x="822960" y="5593031"/>
                  <a:pt x="823913" y="5594936"/>
                </a:cubicBezTo>
                <a:cubicBezTo>
                  <a:pt x="823913" y="5595889"/>
                  <a:pt x="823913" y="5597794"/>
                  <a:pt x="823913" y="5598746"/>
                </a:cubicBezTo>
                <a:cubicBezTo>
                  <a:pt x="827722" y="5602556"/>
                  <a:pt x="827722" y="5608271"/>
                  <a:pt x="826770" y="5613986"/>
                </a:cubicBezTo>
                <a:cubicBezTo>
                  <a:pt x="867728" y="5629227"/>
                  <a:pt x="872490" y="5666374"/>
                  <a:pt x="873443" y="5705427"/>
                </a:cubicBezTo>
                <a:cubicBezTo>
                  <a:pt x="874395" y="5709236"/>
                  <a:pt x="876300" y="5712094"/>
                  <a:pt x="877253" y="5715904"/>
                </a:cubicBezTo>
                <a:cubicBezTo>
                  <a:pt x="890588" y="5721619"/>
                  <a:pt x="889635" y="5731144"/>
                  <a:pt x="882015" y="5742574"/>
                </a:cubicBezTo>
                <a:cubicBezTo>
                  <a:pt x="883920" y="5751146"/>
                  <a:pt x="882968" y="5757814"/>
                  <a:pt x="872490" y="5754004"/>
                </a:cubicBezTo>
                <a:cubicBezTo>
                  <a:pt x="865822" y="5752099"/>
                  <a:pt x="859155" y="5751146"/>
                  <a:pt x="852488" y="5754956"/>
                </a:cubicBezTo>
                <a:cubicBezTo>
                  <a:pt x="844868" y="5776864"/>
                  <a:pt x="832485" y="5794009"/>
                  <a:pt x="809625" y="5798771"/>
                </a:cubicBezTo>
                <a:cubicBezTo>
                  <a:pt x="805815" y="5796866"/>
                  <a:pt x="802005" y="5794961"/>
                  <a:pt x="799147" y="5793056"/>
                </a:cubicBezTo>
                <a:cubicBezTo>
                  <a:pt x="796290" y="5794961"/>
                  <a:pt x="793433" y="5795914"/>
                  <a:pt x="791528" y="5797819"/>
                </a:cubicBezTo>
                <a:cubicBezTo>
                  <a:pt x="793433" y="5800677"/>
                  <a:pt x="795338" y="5803534"/>
                  <a:pt x="797243" y="5807344"/>
                </a:cubicBezTo>
                <a:cubicBezTo>
                  <a:pt x="810578" y="5833061"/>
                  <a:pt x="822960" y="5858779"/>
                  <a:pt x="825818" y="5889259"/>
                </a:cubicBezTo>
                <a:cubicBezTo>
                  <a:pt x="828675" y="5896879"/>
                  <a:pt x="831533" y="5905452"/>
                  <a:pt x="834390" y="5913071"/>
                </a:cubicBezTo>
                <a:cubicBezTo>
                  <a:pt x="837247" y="5922596"/>
                  <a:pt x="840105" y="5930216"/>
                  <a:pt x="824865" y="5934027"/>
                </a:cubicBezTo>
                <a:cubicBezTo>
                  <a:pt x="808672" y="5937836"/>
                  <a:pt x="810578" y="5963554"/>
                  <a:pt x="792480" y="5967364"/>
                </a:cubicBezTo>
                <a:cubicBezTo>
                  <a:pt x="791528" y="5969269"/>
                  <a:pt x="791528" y="5970221"/>
                  <a:pt x="790575" y="5972127"/>
                </a:cubicBezTo>
                <a:cubicBezTo>
                  <a:pt x="788670" y="5974984"/>
                  <a:pt x="786765" y="5977841"/>
                  <a:pt x="783908" y="5979746"/>
                </a:cubicBezTo>
                <a:cubicBezTo>
                  <a:pt x="782955" y="5980699"/>
                  <a:pt x="782003" y="5981652"/>
                  <a:pt x="780097" y="5982604"/>
                </a:cubicBezTo>
                <a:cubicBezTo>
                  <a:pt x="765810" y="5992129"/>
                  <a:pt x="752475" y="6001654"/>
                  <a:pt x="736283" y="6006416"/>
                </a:cubicBezTo>
                <a:cubicBezTo>
                  <a:pt x="725805" y="6008321"/>
                  <a:pt x="715328" y="6018799"/>
                  <a:pt x="703897" y="6009274"/>
                </a:cubicBezTo>
                <a:cubicBezTo>
                  <a:pt x="685800" y="6016894"/>
                  <a:pt x="681990" y="6040706"/>
                  <a:pt x="664845" y="6049279"/>
                </a:cubicBezTo>
                <a:cubicBezTo>
                  <a:pt x="658178" y="6057852"/>
                  <a:pt x="647700" y="6058804"/>
                  <a:pt x="639128" y="6063566"/>
                </a:cubicBezTo>
                <a:cubicBezTo>
                  <a:pt x="625793" y="6070234"/>
                  <a:pt x="617220" y="6076902"/>
                  <a:pt x="621983" y="6095952"/>
                </a:cubicBezTo>
                <a:cubicBezTo>
                  <a:pt x="625793" y="6110239"/>
                  <a:pt x="620078" y="6122621"/>
                  <a:pt x="609600" y="6133099"/>
                </a:cubicBezTo>
                <a:cubicBezTo>
                  <a:pt x="609600" y="6134052"/>
                  <a:pt x="610553" y="6135956"/>
                  <a:pt x="611505" y="6137861"/>
                </a:cubicBezTo>
                <a:cubicBezTo>
                  <a:pt x="614363" y="6172152"/>
                  <a:pt x="597218" y="6200727"/>
                  <a:pt x="581025" y="6229302"/>
                </a:cubicBezTo>
                <a:cubicBezTo>
                  <a:pt x="579120" y="6233111"/>
                  <a:pt x="576263" y="6236921"/>
                  <a:pt x="573405" y="6239779"/>
                </a:cubicBezTo>
                <a:cubicBezTo>
                  <a:pt x="572453" y="6240731"/>
                  <a:pt x="570547" y="6242636"/>
                  <a:pt x="569595" y="6244541"/>
                </a:cubicBezTo>
                <a:cubicBezTo>
                  <a:pt x="566738" y="6252161"/>
                  <a:pt x="564833" y="6258829"/>
                  <a:pt x="561975" y="6266449"/>
                </a:cubicBezTo>
                <a:cubicBezTo>
                  <a:pt x="545783" y="6276927"/>
                  <a:pt x="529590" y="6287404"/>
                  <a:pt x="512445" y="6296929"/>
                </a:cubicBezTo>
                <a:cubicBezTo>
                  <a:pt x="504825" y="6301691"/>
                  <a:pt x="503872" y="6308359"/>
                  <a:pt x="501968" y="6315979"/>
                </a:cubicBezTo>
                <a:cubicBezTo>
                  <a:pt x="522922" y="6348364"/>
                  <a:pt x="529590" y="6388369"/>
                  <a:pt x="549593" y="6421706"/>
                </a:cubicBezTo>
                <a:cubicBezTo>
                  <a:pt x="557213" y="6436946"/>
                  <a:pt x="554355" y="6455044"/>
                  <a:pt x="562928" y="6470284"/>
                </a:cubicBezTo>
                <a:cubicBezTo>
                  <a:pt x="565785" y="6478856"/>
                  <a:pt x="567690" y="6487429"/>
                  <a:pt x="559118" y="6495049"/>
                </a:cubicBezTo>
                <a:cubicBezTo>
                  <a:pt x="558165" y="6495049"/>
                  <a:pt x="558165" y="6495049"/>
                  <a:pt x="557213" y="6495049"/>
                </a:cubicBezTo>
                <a:cubicBezTo>
                  <a:pt x="561022" y="6505527"/>
                  <a:pt x="556260" y="6514099"/>
                  <a:pt x="552450" y="6523624"/>
                </a:cubicBezTo>
                <a:cubicBezTo>
                  <a:pt x="561022" y="6545531"/>
                  <a:pt x="544830" y="6550294"/>
                  <a:pt x="533400" y="6558866"/>
                </a:cubicBezTo>
                <a:cubicBezTo>
                  <a:pt x="535305" y="6561724"/>
                  <a:pt x="536258" y="6564581"/>
                  <a:pt x="536258" y="6568391"/>
                </a:cubicBezTo>
                <a:cubicBezTo>
                  <a:pt x="536258" y="6572202"/>
                  <a:pt x="535305" y="6576012"/>
                  <a:pt x="533400" y="6578869"/>
                </a:cubicBezTo>
                <a:cubicBezTo>
                  <a:pt x="532447" y="6579821"/>
                  <a:pt x="532447" y="6579821"/>
                  <a:pt x="531495" y="6580774"/>
                </a:cubicBezTo>
                <a:cubicBezTo>
                  <a:pt x="532447" y="6582679"/>
                  <a:pt x="533400" y="6584583"/>
                  <a:pt x="534353" y="6586489"/>
                </a:cubicBezTo>
                <a:cubicBezTo>
                  <a:pt x="531495" y="6591252"/>
                  <a:pt x="527685" y="6592204"/>
                  <a:pt x="522922" y="6591252"/>
                </a:cubicBezTo>
                <a:cubicBezTo>
                  <a:pt x="521018" y="6593156"/>
                  <a:pt x="520065" y="6595062"/>
                  <a:pt x="518160" y="6596014"/>
                </a:cubicBezTo>
                <a:cubicBezTo>
                  <a:pt x="516255" y="6596014"/>
                  <a:pt x="515303" y="6596014"/>
                  <a:pt x="514350" y="6596014"/>
                </a:cubicBezTo>
                <a:cubicBezTo>
                  <a:pt x="513397" y="6596966"/>
                  <a:pt x="513397" y="6597919"/>
                  <a:pt x="512445" y="6599824"/>
                </a:cubicBezTo>
                <a:cubicBezTo>
                  <a:pt x="512445" y="6602681"/>
                  <a:pt x="511493" y="6606491"/>
                  <a:pt x="511493" y="6609349"/>
                </a:cubicBezTo>
                <a:cubicBezTo>
                  <a:pt x="509588" y="6619827"/>
                  <a:pt x="504825" y="6629352"/>
                  <a:pt x="496253" y="6636019"/>
                </a:cubicBezTo>
                <a:cubicBezTo>
                  <a:pt x="485775" y="6646496"/>
                  <a:pt x="481013" y="6660783"/>
                  <a:pt x="476250" y="6675071"/>
                </a:cubicBezTo>
                <a:cubicBezTo>
                  <a:pt x="472440" y="6683644"/>
                  <a:pt x="468630" y="6693169"/>
                  <a:pt x="458153" y="6696027"/>
                </a:cubicBezTo>
                <a:lnTo>
                  <a:pt x="459105" y="6696027"/>
                </a:lnTo>
                <a:cubicBezTo>
                  <a:pt x="455295" y="6698883"/>
                  <a:pt x="453390" y="6698883"/>
                  <a:pt x="450533" y="6698883"/>
                </a:cubicBezTo>
                <a:cubicBezTo>
                  <a:pt x="449580" y="6702694"/>
                  <a:pt x="448628" y="6705552"/>
                  <a:pt x="446722" y="6709362"/>
                </a:cubicBezTo>
                <a:cubicBezTo>
                  <a:pt x="444818" y="6712219"/>
                  <a:pt x="442913" y="6715077"/>
                  <a:pt x="440055" y="6716981"/>
                </a:cubicBezTo>
                <a:cubicBezTo>
                  <a:pt x="437197" y="6718887"/>
                  <a:pt x="435293" y="6720791"/>
                  <a:pt x="432435" y="6722696"/>
                </a:cubicBezTo>
                <a:cubicBezTo>
                  <a:pt x="429578" y="6724602"/>
                  <a:pt x="426720" y="6725554"/>
                  <a:pt x="423863" y="6726506"/>
                </a:cubicBezTo>
                <a:cubicBezTo>
                  <a:pt x="413385" y="6736983"/>
                  <a:pt x="419100" y="6765558"/>
                  <a:pt x="391478" y="6757939"/>
                </a:cubicBezTo>
                <a:cubicBezTo>
                  <a:pt x="384810" y="6756033"/>
                  <a:pt x="384810" y="6765558"/>
                  <a:pt x="383858" y="6772227"/>
                </a:cubicBezTo>
                <a:cubicBezTo>
                  <a:pt x="381953" y="6783656"/>
                  <a:pt x="373380" y="6785562"/>
                  <a:pt x="364808" y="6785562"/>
                </a:cubicBezTo>
                <a:cubicBezTo>
                  <a:pt x="355283" y="6798896"/>
                  <a:pt x="340995" y="6792229"/>
                  <a:pt x="329565" y="6796039"/>
                </a:cubicBezTo>
                <a:cubicBezTo>
                  <a:pt x="318135" y="6846521"/>
                  <a:pt x="313372" y="6898908"/>
                  <a:pt x="293370" y="6948439"/>
                </a:cubicBezTo>
                <a:cubicBezTo>
                  <a:pt x="285750" y="6966537"/>
                  <a:pt x="278130" y="6978919"/>
                  <a:pt x="258128" y="6970346"/>
                </a:cubicBezTo>
                <a:cubicBezTo>
                  <a:pt x="257175" y="6970346"/>
                  <a:pt x="256222" y="6969394"/>
                  <a:pt x="255270" y="6968441"/>
                </a:cubicBezTo>
                <a:cubicBezTo>
                  <a:pt x="253365" y="6969394"/>
                  <a:pt x="252413" y="6969394"/>
                  <a:pt x="252413" y="6971299"/>
                </a:cubicBezTo>
                <a:cubicBezTo>
                  <a:pt x="247650" y="6976062"/>
                  <a:pt x="245745" y="6982729"/>
                  <a:pt x="239078" y="6985587"/>
                </a:cubicBezTo>
                <a:cubicBezTo>
                  <a:pt x="236220" y="6986539"/>
                  <a:pt x="234315" y="6986539"/>
                  <a:pt x="232410" y="6986539"/>
                </a:cubicBezTo>
                <a:cubicBezTo>
                  <a:pt x="230505" y="6989396"/>
                  <a:pt x="229553" y="6992254"/>
                  <a:pt x="226695" y="6995112"/>
                </a:cubicBezTo>
                <a:cubicBezTo>
                  <a:pt x="221933" y="6998921"/>
                  <a:pt x="217170" y="7000827"/>
                  <a:pt x="211455" y="7000827"/>
                </a:cubicBezTo>
                <a:cubicBezTo>
                  <a:pt x="215265" y="7015114"/>
                  <a:pt x="216218" y="7030354"/>
                  <a:pt x="218122" y="7044641"/>
                </a:cubicBezTo>
                <a:cubicBezTo>
                  <a:pt x="219075" y="7048452"/>
                  <a:pt x="219075" y="7051308"/>
                  <a:pt x="219075" y="7055119"/>
                </a:cubicBezTo>
                <a:cubicBezTo>
                  <a:pt x="219075" y="7056071"/>
                  <a:pt x="218122" y="7057977"/>
                  <a:pt x="218122" y="7059881"/>
                </a:cubicBezTo>
                <a:cubicBezTo>
                  <a:pt x="217170" y="7062739"/>
                  <a:pt x="216218" y="7066549"/>
                  <a:pt x="214313" y="7069406"/>
                </a:cubicBezTo>
                <a:cubicBezTo>
                  <a:pt x="214313" y="7069406"/>
                  <a:pt x="214313" y="7070358"/>
                  <a:pt x="214313" y="7070358"/>
                </a:cubicBezTo>
                <a:cubicBezTo>
                  <a:pt x="214313" y="7072264"/>
                  <a:pt x="214313" y="7074169"/>
                  <a:pt x="215265" y="7076074"/>
                </a:cubicBezTo>
                <a:cubicBezTo>
                  <a:pt x="217170" y="7079883"/>
                  <a:pt x="218122" y="7083694"/>
                  <a:pt x="218122" y="7087504"/>
                </a:cubicBezTo>
                <a:cubicBezTo>
                  <a:pt x="216218" y="7093219"/>
                  <a:pt x="218122" y="7098933"/>
                  <a:pt x="220028" y="7103696"/>
                </a:cubicBezTo>
                <a:cubicBezTo>
                  <a:pt x="220980" y="7112269"/>
                  <a:pt x="221933" y="7120841"/>
                  <a:pt x="224790" y="7129414"/>
                </a:cubicBezTo>
                <a:lnTo>
                  <a:pt x="224790" y="7130366"/>
                </a:lnTo>
                <a:cubicBezTo>
                  <a:pt x="224790" y="7133224"/>
                  <a:pt x="225743" y="7136081"/>
                  <a:pt x="227647" y="7138939"/>
                </a:cubicBezTo>
                <a:lnTo>
                  <a:pt x="228600" y="7139891"/>
                </a:lnTo>
                <a:cubicBezTo>
                  <a:pt x="228600" y="7143702"/>
                  <a:pt x="228600" y="7146558"/>
                  <a:pt x="230505" y="7149416"/>
                </a:cubicBezTo>
                <a:cubicBezTo>
                  <a:pt x="227647" y="7161799"/>
                  <a:pt x="225743" y="7174181"/>
                  <a:pt x="221933" y="7186564"/>
                </a:cubicBezTo>
                <a:cubicBezTo>
                  <a:pt x="219075" y="7196089"/>
                  <a:pt x="216218" y="7207519"/>
                  <a:pt x="203835" y="7208471"/>
                </a:cubicBezTo>
                <a:cubicBezTo>
                  <a:pt x="183833" y="7210377"/>
                  <a:pt x="175260" y="7224664"/>
                  <a:pt x="165735" y="7240856"/>
                </a:cubicBezTo>
                <a:cubicBezTo>
                  <a:pt x="158115" y="7255144"/>
                  <a:pt x="146685" y="7266574"/>
                  <a:pt x="136208" y="7278956"/>
                </a:cubicBezTo>
                <a:cubicBezTo>
                  <a:pt x="127635" y="7314199"/>
                  <a:pt x="118110" y="7349441"/>
                  <a:pt x="91440" y="7377064"/>
                </a:cubicBezTo>
                <a:cubicBezTo>
                  <a:pt x="85725" y="7379921"/>
                  <a:pt x="84772" y="7387541"/>
                  <a:pt x="78105" y="7389446"/>
                </a:cubicBezTo>
                <a:cubicBezTo>
                  <a:pt x="69533" y="7398019"/>
                  <a:pt x="59055" y="7394208"/>
                  <a:pt x="49530" y="7393256"/>
                </a:cubicBezTo>
                <a:cubicBezTo>
                  <a:pt x="40005" y="7387541"/>
                  <a:pt x="30480" y="7383731"/>
                  <a:pt x="19050" y="7381827"/>
                </a:cubicBezTo>
                <a:cubicBezTo>
                  <a:pt x="10478" y="7382779"/>
                  <a:pt x="3810" y="7380874"/>
                  <a:pt x="0" y="7370396"/>
                </a:cubicBezTo>
                <a:cubicBezTo>
                  <a:pt x="9525" y="7361824"/>
                  <a:pt x="14288" y="7351346"/>
                  <a:pt x="8572" y="7339916"/>
                </a:cubicBezTo>
                <a:cubicBezTo>
                  <a:pt x="-8572" y="7301816"/>
                  <a:pt x="13335" y="7277052"/>
                  <a:pt x="37147" y="7253239"/>
                </a:cubicBezTo>
                <a:cubicBezTo>
                  <a:pt x="54293" y="7236094"/>
                  <a:pt x="74295" y="7222758"/>
                  <a:pt x="92393" y="7207519"/>
                </a:cubicBezTo>
                <a:cubicBezTo>
                  <a:pt x="98108" y="7202756"/>
                  <a:pt x="103822" y="7196089"/>
                  <a:pt x="111443" y="7198946"/>
                </a:cubicBezTo>
                <a:cubicBezTo>
                  <a:pt x="121920" y="7202756"/>
                  <a:pt x="117158" y="7213233"/>
                  <a:pt x="117158" y="7221806"/>
                </a:cubicBezTo>
                <a:cubicBezTo>
                  <a:pt x="117158" y="7225616"/>
                  <a:pt x="116205" y="7229427"/>
                  <a:pt x="115253" y="7233237"/>
                </a:cubicBezTo>
                <a:cubicBezTo>
                  <a:pt x="120968" y="7236094"/>
                  <a:pt x="124778" y="7244666"/>
                  <a:pt x="135255" y="7241808"/>
                </a:cubicBezTo>
                <a:cubicBezTo>
                  <a:pt x="140970" y="7224664"/>
                  <a:pt x="129540" y="7206566"/>
                  <a:pt x="135255" y="7190374"/>
                </a:cubicBezTo>
                <a:cubicBezTo>
                  <a:pt x="140970" y="7174181"/>
                  <a:pt x="143828" y="7160846"/>
                  <a:pt x="135255" y="7144654"/>
                </a:cubicBezTo>
                <a:cubicBezTo>
                  <a:pt x="129540" y="7134177"/>
                  <a:pt x="141922" y="7121794"/>
                  <a:pt x="143828" y="7110364"/>
                </a:cubicBezTo>
                <a:cubicBezTo>
                  <a:pt x="160020" y="7111316"/>
                  <a:pt x="154305" y="7132271"/>
                  <a:pt x="170497" y="7136081"/>
                </a:cubicBezTo>
                <a:cubicBezTo>
                  <a:pt x="167640" y="7111316"/>
                  <a:pt x="173355" y="7085599"/>
                  <a:pt x="157163" y="7065596"/>
                </a:cubicBezTo>
                <a:cubicBezTo>
                  <a:pt x="141922" y="7078931"/>
                  <a:pt x="136208" y="7067502"/>
                  <a:pt x="136208" y="7055119"/>
                </a:cubicBezTo>
                <a:cubicBezTo>
                  <a:pt x="135255" y="7019877"/>
                  <a:pt x="135255" y="6983681"/>
                  <a:pt x="135255" y="6948439"/>
                </a:cubicBezTo>
                <a:cubicBezTo>
                  <a:pt x="135255" y="6934152"/>
                  <a:pt x="143828" y="6924627"/>
                  <a:pt x="151447" y="6914149"/>
                </a:cubicBezTo>
                <a:cubicBezTo>
                  <a:pt x="169545" y="6889383"/>
                  <a:pt x="192405" y="6868429"/>
                  <a:pt x="197168" y="6835091"/>
                </a:cubicBezTo>
                <a:cubicBezTo>
                  <a:pt x="199072" y="6819852"/>
                  <a:pt x="218122" y="6814137"/>
                  <a:pt x="226695" y="6800802"/>
                </a:cubicBezTo>
                <a:cubicBezTo>
                  <a:pt x="251460" y="6762702"/>
                  <a:pt x="260985" y="6720791"/>
                  <a:pt x="274320" y="6678881"/>
                </a:cubicBezTo>
                <a:cubicBezTo>
                  <a:pt x="279083" y="6665546"/>
                  <a:pt x="280988" y="6651258"/>
                  <a:pt x="294322" y="6642687"/>
                </a:cubicBezTo>
                <a:cubicBezTo>
                  <a:pt x="296228" y="6639829"/>
                  <a:pt x="297180" y="6635066"/>
                  <a:pt x="300038" y="6633162"/>
                </a:cubicBezTo>
                <a:cubicBezTo>
                  <a:pt x="329565" y="6610302"/>
                  <a:pt x="344805" y="6582679"/>
                  <a:pt x="337185" y="6543627"/>
                </a:cubicBezTo>
                <a:cubicBezTo>
                  <a:pt x="334328" y="6528386"/>
                  <a:pt x="341947" y="6511241"/>
                  <a:pt x="356235" y="6499811"/>
                </a:cubicBezTo>
                <a:cubicBezTo>
                  <a:pt x="371475" y="6489334"/>
                  <a:pt x="368618" y="6515052"/>
                  <a:pt x="382905" y="6511241"/>
                </a:cubicBezTo>
                <a:cubicBezTo>
                  <a:pt x="379095" y="6497906"/>
                  <a:pt x="399097" y="6481714"/>
                  <a:pt x="375285" y="6471236"/>
                </a:cubicBezTo>
                <a:cubicBezTo>
                  <a:pt x="367665" y="6467427"/>
                  <a:pt x="372428" y="6455044"/>
                  <a:pt x="373380" y="6446471"/>
                </a:cubicBezTo>
                <a:cubicBezTo>
                  <a:pt x="374333" y="6430279"/>
                  <a:pt x="369570" y="6414086"/>
                  <a:pt x="377190" y="6397894"/>
                </a:cubicBezTo>
                <a:cubicBezTo>
                  <a:pt x="381000" y="6402656"/>
                  <a:pt x="383858" y="6406466"/>
                  <a:pt x="387668" y="6411229"/>
                </a:cubicBezTo>
                <a:cubicBezTo>
                  <a:pt x="393383" y="6400752"/>
                  <a:pt x="388620" y="6392179"/>
                  <a:pt x="383858" y="6383606"/>
                </a:cubicBezTo>
                <a:cubicBezTo>
                  <a:pt x="380047" y="6377891"/>
                  <a:pt x="382905" y="6371224"/>
                  <a:pt x="388620" y="6367414"/>
                </a:cubicBezTo>
                <a:cubicBezTo>
                  <a:pt x="394335" y="6363604"/>
                  <a:pt x="400050" y="6364556"/>
                  <a:pt x="404813" y="6369319"/>
                </a:cubicBezTo>
                <a:cubicBezTo>
                  <a:pt x="412433" y="6377891"/>
                  <a:pt x="414338" y="6392179"/>
                  <a:pt x="428625" y="6393131"/>
                </a:cubicBezTo>
                <a:cubicBezTo>
                  <a:pt x="439103" y="6386464"/>
                  <a:pt x="435293" y="6374081"/>
                  <a:pt x="439103" y="6365509"/>
                </a:cubicBezTo>
                <a:cubicBezTo>
                  <a:pt x="445770" y="6368366"/>
                  <a:pt x="452438" y="6371224"/>
                  <a:pt x="459105" y="6374081"/>
                </a:cubicBezTo>
                <a:cubicBezTo>
                  <a:pt x="462915" y="6370271"/>
                  <a:pt x="467678" y="6366461"/>
                  <a:pt x="471488" y="6362652"/>
                </a:cubicBezTo>
                <a:cubicBezTo>
                  <a:pt x="458153" y="6334077"/>
                  <a:pt x="458153" y="6331219"/>
                  <a:pt x="482918" y="6312169"/>
                </a:cubicBezTo>
                <a:cubicBezTo>
                  <a:pt x="483870" y="6311216"/>
                  <a:pt x="484822" y="6310264"/>
                  <a:pt x="485775" y="6309311"/>
                </a:cubicBezTo>
                <a:cubicBezTo>
                  <a:pt x="485775" y="6303596"/>
                  <a:pt x="485775" y="6297881"/>
                  <a:pt x="485775" y="6292166"/>
                </a:cubicBezTo>
                <a:cubicBezTo>
                  <a:pt x="480060" y="6295024"/>
                  <a:pt x="473393" y="6297881"/>
                  <a:pt x="470535" y="6290261"/>
                </a:cubicBezTo>
                <a:cubicBezTo>
                  <a:pt x="465772" y="6276927"/>
                  <a:pt x="469583" y="6264544"/>
                  <a:pt x="474345" y="6250256"/>
                </a:cubicBezTo>
                <a:cubicBezTo>
                  <a:pt x="484822" y="6215966"/>
                  <a:pt x="485775" y="6178819"/>
                  <a:pt x="462915" y="6153102"/>
                </a:cubicBezTo>
                <a:cubicBezTo>
                  <a:pt x="448628" y="6136909"/>
                  <a:pt x="443865" y="6121669"/>
                  <a:pt x="440055" y="6102619"/>
                </a:cubicBezTo>
                <a:cubicBezTo>
                  <a:pt x="435293" y="6075949"/>
                  <a:pt x="442913" y="6054994"/>
                  <a:pt x="465772" y="6039754"/>
                </a:cubicBezTo>
                <a:cubicBezTo>
                  <a:pt x="474345" y="6034039"/>
                  <a:pt x="482918" y="6029277"/>
                  <a:pt x="486728" y="6018799"/>
                </a:cubicBezTo>
                <a:cubicBezTo>
                  <a:pt x="492443" y="6003559"/>
                  <a:pt x="503872" y="5995939"/>
                  <a:pt x="518160" y="5994034"/>
                </a:cubicBezTo>
                <a:cubicBezTo>
                  <a:pt x="533400" y="5992129"/>
                  <a:pt x="540068" y="5984509"/>
                  <a:pt x="535305" y="5968316"/>
                </a:cubicBezTo>
                <a:cubicBezTo>
                  <a:pt x="533400" y="5961649"/>
                  <a:pt x="533400" y="5955934"/>
                  <a:pt x="535305" y="5949266"/>
                </a:cubicBezTo>
                <a:cubicBezTo>
                  <a:pt x="536258" y="5943552"/>
                  <a:pt x="538163" y="5938789"/>
                  <a:pt x="532447" y="5935931"/>
                </a:cubicBezTo>
                <a:cubicBezTo>
                  <a:pt x="526733" y="5933074"/>
                  <a:pt x="521018" y="5935931"/>
                  <a:pt x="515303" y="5939741"/>
                </a:cubicBezTo>
                <a:cubicBezTo>
                  <a:pt x="506730" y="5946409"/>
                  <a:pt x="501968" y="5966411"/>
                  <a:pt x="486728" y="5953077"/>
                </a:cubicBezTo>
                <a:cubicBezTo>
                  <a:pt x="471488" y="5938789"/>
                  <a:pt x="486728" y="5930216"/>
                  <a:pt x="495300" y="5918786"/>
                </a:cubicBezTo>
                <a:cubicBezTo>
                  <a:pt x="502920" y="5909261"/>
                  <a:pt x="500063" y="5897831"/>
                  <a:pt x="489585" y="5884496"/>
                </a:cubicBezTo>
                <a:cubicBezTo>
                  <a:pt x="463868" y="5910214"/>
                  <a:pt x="419100" y="5911166"/>
                  <a:pt x="407670" y="5956886"/>
                </a:cubicBezTo>
                <a:cubicBezTo>
                  <a:pt x="414338" y="5962602"/>
                  <a:pt x="418147" y="5961649"/>
                  <a:pt x="421005" y="5958791"/>
                </a:cubicBezTo>
                <a:cubicBezTo>
                  <a:pt x="441008" y="5932121"/>
                  <a:pt x="441008" y="5932121"/>
                  <a:pt x="462915" y="5954981"/>
                </a:cubicBezTo>
                <a:cubicBezTo>
                  <a:pt x="468630" y="5960696"/>
                  <a:pt x="475297" y="5967364"/>
                  <a:pt x="481013" y="5973079"/>
                </a:cubicBezTo>
                <a:cubicBezTo>
                  <a:pt x="485775" y="5977841"/>
                  <a:pt x="488633" y="5983556"/>
                  <a:pt x="484822" y="5990224"/>
                </a:cubicBezTo>
                <a:cubicBezTo>
                  <a:pt x="481013" y="5996891"/>
                  <a:pt x="475297" y="5998796"/>
                  <a:pt x="468630" y="5998796"/>
                </a:cubicBezTo>
                <a:cubicBezTo>
                  <a:pt x="460058" y="5999749"/>
                  <a:pt x="453390" y="5992129"/>
                  <a:pt x="445770" y="5990224"/>
                </a:cubicBezTo>
                <a:cubicBezTo>
                  <a:pt x="427672" y="5986414"/>
                  <a:pt x="409575" y="5976889"/>
                  <a:pt x="393383" y="5997844"/>
                </a:cubicBezTo>
                <a:cubicBezTo>
                  <a:pt x="389572" y="5979746"/>
                  <a:pt x="379095" y="5968316"/>
                  <a:pt x="364808" y="5957839"/>
                </a:cubicBezTo>
                <a:cubicBezTo>
                  <a:pt x="344805" y="5943552"/>
                  <a:pt x="346710" y="5941646"/>
                  <a:pt x="367665" y="5922596"/>
                </a:cubicBezTo>
                <a:cubicBezTo>
                  <a:pt x="376238" y="5914024"/>
                  <a:pt x="381000" y="5903546"/>
                  <a:pt x="395288" y="5911166"/>
                </a:cubicBezTo>
                <a:cubicBezTo>
                  <a:pt x="405765" y="5915929"/>
                  <a:pt x="414338" y="5907356"/>
                  <a:pt x="413385" y="5894974"/>
                </a:cubicBezTo>
                <a:cubicBezTo>
                  <a:pt x="412433" y="5864494"/>
                  <a:pt x="412433" y="5832109"/>
                  <a:pt x="377190" y="5820679"/>
                </a:cubicBezTo>
                <a:cubicBezTo>
                  <a:pt x="369570" y="5817821"/>
                  <a:pt x="368618" y="5812106"/>
                  <a:pt x="371475" y="5805439"/>
                </a:cubicBezTo>
                <a:cubicBezTo>
                  <a:pt x="376238" y="5794009"/>
                  <a:pt x="381953" y="5784484"/>
                  <a:pt x="386715" y="5774006"/>
                </a:cubicBezTo>
                <a:cubicBezTo>
                  <a:pt x="386715" y="5772102"/>
                  <a:pt x="385763" y="5771149"/>
                  <a:pt x="385763" y="5769244"/>
                </a:cubicBezTo>
                <a:cubicBezTo>
                  <a:pt x="384810" y="5764481"/>
                  <a:pt x="383858" y="5760671"/>
                  <a:pt x="385763" y="5755909"/>
                </a:cubicBezTo>
                <a:cubicBezTo>
                  <a:pt x="387668" y="5749241"/>
                  <a:pt x="393383" y="5746384"/>
                  <a:pt x="399097" y="5744479"/>
                </a:cubicBezTo>
                <a:cubicBezTo>
                  <a:pt x="405765" y="5746384"/>
                  <a:pt x="411480" y="5747336"/>
                  <a:pt x="417195" y="5748289"/>
                </a:cubicBezTo>
                <a:cubicBezTo>
                  <a:pt x="426720" y="5750194"/>
                  <a:pt x="440055" y="5737811"/>
                  <a:pt x="443865" y="5749241"/>
                </a:cubicBezTo>
                <a:cubicBezTo>
                  <a:pt x="448628" y="5762577"/>
                  <a:pt x="460058" y="5771149"/>
                  <a:pt x="459105" y="5786389"/>
                </a:cubicBezTo>
                <a:cubicBezTo>
                  <a:pt x="459105" y="5793056"/>
                  <a:pt x="456247" y="5800677"/>
                  <a:pt x="459105" y="5805439"/>
                </a:cubicBezTo>
                <a:cubicBezTo>
                  <a:pt x="473393" y="5830204"/>
                  <a:pt x="470535" y="5851159"/>
                  <a:pt x="445770" y="5868304"/>
                </a:cubicBezTo>
                <a:cubicBezTo>
                  <a:pt x="440055" y="5873066"/>
                  <a:pt x="435293" y="5881639"/>
                  <a:pt x="441960" y="5888306"/>
                </a:cubicBezTo>
                <a:cubicBezTo>
                  <a:pt x="447675" y="5894021"/>
                  <a:pt x="453390" y="5887354"/>
                  <a:pt x="458153" y="5883544"/>
                </a:cubicBezTo>
                <a:cubicBezTo>
                  <a:pt x="466725" y="5875924"/>
                  <a:pt x="476250" y="5869256"/>
                  <a:pt x="484822" y="5861636"/>
                </a:cubicBezTo>
                <a:cubicBezTo>
                  <a:pt x="497205" y="5851159"/>
                  <a:pt x="509588" y="5835919"/>
                  <a:pt x="506730" y="5822584"/>
                </a:cubicBezTo>
                <a:cubicBezTo>
                  <a:pt x="497205" y="5774959"/>
                  <a:pt x="534353" y="5764481"/>
                  <a:pt x="559118" y="5745431"/>
                </a:cubicBezTo>
                <a:cubicBezTo>
                  <a:pt x="576263" y="5732096"/>
                  <a:pt x="592455" y="5722571"/>
                  <a:pt x="591503" y="5697806"/>
                </a:cubicBezTo>
                <a:cubicBezTo>
                  <a:pt x="590550" y="5694949"/>
                  <a:pt x="593408" y="5690186"/>
                  <a:pt x="595313" y="5687329"/>
                </a:cubicBezTo>
                <a:cubicBezTo>
                  <a:pt x="598170" y="5682566"/>
                  <a:pt x="602933" y="5679709"/>
                  <a:pt x="607695" y="5682566"/>
                </a:cubicBezTo>
                <a:cubicBezTo>
                  <a:pt x="610553" y="5684471"/>
                  <a:pt x="613410" y="5689234"/>
                  <a:pt x="612458" y="5692091"/>
                </a:cubicBezTo>
                <a:cubicBezTo>
                  <a:pt x="611505" y="5699711"/>
                  <a:pt x="608647" y="5707331"/>
                  <a:pt x="605790" y="5713999"/>
                </a:cubicBezTo>
                <a:cubicBezTo>
                  <a:pt x="601028" y="5726381"/>
                  <a:pt x="598170" y="5738764"/>
                  <a:pt x="604838" y="5754956"/>
                </a:cubicBezTo>
                <a:cubicBezTo>
                  <a:pt x="634365" y="5719714"/>
                  <a:pt x="654368" y="5686377"/>
                  <a:pt x="631508" y="5643514"/>
                </a:cubicBezTo>
                <a:cubicBezTo>
                  <a:pt x="613410" y="5646371"/>
                  <a:pt x="595313" y="5653039"/>
                  <a:pt x="585788" y="5674946"/>
                </a:cubicBezTo>
                <a:cubicBezTo>
                  <a:pt x="580072" y="5688281"/>
                  <a:pt x="569595" y="5690186"/>
                  <a:pt x="558165" y="5685424"/>
                </a:cubicBezTo>
                <a:cubicBezTo>
                  <a:pt x="550545" y="5683519"/>
                  <a:pt x="540068" y="5678756"/>
                  <a:pt x="538163" y="5686377"/>
                </a:cubicBezTo>
                <a:cubicBezTo>
                  <a:pt x="528638" y="5720666"/>
                  <a:pt x="495300" y="5707331"/>
                  <a:pt x="478155" y="5727334"/>
                </a:cubicBezTo>
                <a:cubicBezTo>
                  <a:pt x="472440" y="5711141"/>
                  <a:pt x="476250" y="5700664"/>
                  <a:pt x="484822" y="5692091"/>
                </a:cubicBezTo>
                <a:cubicBezTo>
                  <a:pt x="493395" y="5682566"/>
                  <a:pt x="490538" y="5675899"/>
                  <a:pt x="481013" y="5671136"/>
                </a:cubicBezTo>
                <a:cubicBezTo>
                  <a:pt x="465772" y="5663516"/>
                  <a:pt x="448628" y="5665421"/>
                  <a:pt x="434340" y="5653039"/>
                </a:cubicBezTo>
                <a:cubicBezTo>
                  <a:pt x="424815" y="5644466"/>
                  <a:pt x="421958" y="5668279"/>
                  <a:pt x="407670" y="5664469"/>
                </a:cubicBezTo>
                <a:cubicBezTo>
                  <a:pt x="400050" y="5642561"/>
                  <a:pt x="401955" y="5619702"/>
                  <a:pt x="408622" y="5591127"/>
                </a:cubicBezTo>
                <a:cubicBezTo>
                  <a:pt x="424815" y="5605414"/>
                  <a:pt x="446722" y="5596841"/>
                  <a:pt x="457200" y="5615891"/>
                </a:cubicBezTo>
                <a:cubicBezTo>
                  <a:pt x="461010" y="5622559"/>
                  <a:pt x="467678" y="5620654"/>
                  <a:pt x="473393" y="5616844"/>
                </a:cubicBezTo>
                <a:cubicBezTo>
                  <a:pt x="481013" y="5612081"/>
                  <a:pt x="488633" y="5606366"/>
                  <a:pt x="486728" y="5595889"/>
                </a:cubicBezTo>
                <a:cubicBezTo>
                  <a:pt x="485775" y="5583506"/>
                  <a:pt x="479108" y="5571124"/>
                  <a:pt x="490538" y="5556836"/>
                </a:cubicBezTo>
                <a:cubicBezTo>
                  <a:pt x="504825" y="5573981"/>
                  <a:pt x="519113" y="5569219"/>
                  <a:pt x="535305" y="5553027"/>
                </a:cubicBezTo>
                <a:cubicBezTo>
                  <a:pt x="550545" y="5536834"/>
                  <a:pt x="572453" y="5532071"/>
                  <a:pt x="589597" y="5513974"/>
                </a:cubicBezTo>
                <a:cubicBezTo>
                  <a:pt x="595313" y="5531119"/>
                  <a:pt x="584835" y="5553979"/>
                  <a:pt x="611505" y="5556836"/>
                </a:cubicBezTo>
                <a:cubicBezTo>
                  <a:pt x="625793" y="5558741"/>
                  <a:pt x="612458" y="5582554"/>
                  <a:pt x="624840" y="5595889"/>
                </a:cubicBezTo>
                <a:cubicBezTo>
                  <a:pt x="638175" y="5562552"/>
                  <a:pt x="662940" y="5535881"/>
                  <a:pt x="662940" y="5497781"/>
                </a:cubicBezTo>
                <a:cubicBezTo>
                  <a:pt x="674370" y="5519689"/>
                  <a:pt x="657225" y="5543502"/>
                  <a:pt x="666750" y="5564456"/>
                </a:cubicBezTo>
                <a:cubicBezTo>
                  <a:pt x="688658" y="5545406"/>
                  <a:pt x="709613" y="5525404"/>
                  <a:pt x="720090" y="5495876"/>
                </a:cubicBezTo>
                <a:cubicBezTo>
                  <a:pt x="723900" y="5487304"/>
                  <a:pt x="729615" y="5479684"/>
                  <a:pt x="740093" y="5486351"/>
                </a:cubicBezTo>
                <a:cubicBezTo>
                  <a:pt x="753428" y="5475874"/>
                  <a:pt x="762953" y="5464444"/>
                  <a:pt x="767715" y="5446346"/>
                </a:cubicBezTo>
                <a:cubicBezTo>
                  <a:pt x="774383" y="5418724"/>
                  <a:pt x="795338" y="5396816"/>
                  <a:pt x="805815" y="5371099"/>
                </a:cubicBezTo>
                <a:cubicBezTo>
                  <a:pt x="816293" y="5364431"/>
                  <a:pt x="827722" y="5357764"/>
                  <a:pt x="838200" y="5351096"/>
                </a:cubicBezTo>
                <a:cubicBezTo>
                  <a:pt x="842963" y="5313949"/>
                  <a:pt x="851535" y="5278706"/>
                  <a:pt x="873443" y="5245369"/>
                </a:cubicBezTo>
                <a:cubicBezTo>
                  <a:pt x="888683" y="5223461"/>
                  <a:pt x="892493" y="5195839"/>
                  <a:pt x="889635" y="5168216"/>
                </a:cubicBezTo>
                <a:cubicBezTo>
                  <a:pt x="884872" y="5127259"/>
                  <a:pt x="893445" y="5090111"/>
                  <a:pt x="923925" y="5059631"/>
                </a:cubicBezTo>
                <a:cubicBezTo>
                  <a:pt x="927735" y="5056774"/>
                  <a:pt x="933450" y="5052964"/>
                  <a:pt x="934403" y="5049154"/>
                </a:cubicBezTo>
                <a:cubicBezTo>
                  <a:pt x="941070" y="5010101"/>
                  <a:pt x="974408" y="4982479"/>
                  <a:pt x="977265" y="4942474"/>
                </a:cubicBezTo>
                <a:cubicBezTo>
                  <a:pt x="978218" y="4937711"/>
                  <a:pt x="980122" y="4933901"/>
                  <a:pt x="982028" y="4929139"/>
                </a:cubicBezTo>
                <a:cubicBezTo>
                  <a:pt x="977265" y="4894849"/>
                  <a:pt x="990600" y="4860559"/>
                  <a:pt x="982980" y="4826269"/>
                </a:cubicBezTo>
                <a:cubicBezTo>
                  <a:pt x="980122" y="4814839"/>
                  <a:pt x="994410" y="4807219"/>
                  <a:pt x="1001078" y="4798646"/>
                </a:cubicBezTo>
                <a:cubicBezTo>
                  <a:pt x="1015365" y="4780787"/>
                  <a:pt x="1029117" y="4762927"/>
                  <a:pt x="1029474" y="4741451"/>
                </a:cubicBezTo>
                <a:lnTo>
                  <a:pt x="1025072" y="4719541"/>
                </a:lnTo>
                <a:lnTo>
                  <a:pt x="1024890" y="4720541"/>
                </a:lnTo>
                <a:cubicBezTo>
                  <a:pt x="1022032" y="4716731"/>
                  <a:pt x="1018222" y="4713874"/>
                  <a:pt x="1016317" y="4710064"/>
                </a:cubicBezTo>
                <a:cubicBezTo>
                  <a:pt x="1014412" y="4705302"/>
                  <a:pt x="1016317" y="4699586"/>
                  <a:pt x="1020127" y="4696729"/>
                </a:cubicBezTo>
                <a:cubicBezTo>
                  <a:pt x="1021080" y="4695777"/>
                  <a:pt x="1024890" y="4694824"/>
                  <a:pt x="1025842" y="4695777"/>
                </a:cubicBezTo>
                <a:cubicBezTo>
                  <a:pt x="1029652" y="4699586"/>
                  <a:pt x="1026795" y="4704349"/>
                  <a:pt x="1026795" y="4710064"/>
                </a:cubicBezTo>
                <a:lnTo>
                  <a:pt x="1025294" y="4718317"/>
                </a:lnTo>
                <a:lnTo>
                  <a:pt x="1049655" y="4699110"/>
                </a:lnTo>
                <a:cubicBezTo>
                  <a:pt x="1057037" y="4691252"/>
                  <a:pt x="1062514" y="4682918"/>
                  <a:pt x="1062990" y="4676726"/>
                </a:cubicBezTo>
                <a:cubicBezTo>
                  <a:pt x="1064895" y="4650056"/>
                  <a:pt x="1082040" y="4630054"/>
                  <a:pt x="1094423" y="4608146"/>
                </a:cubicBezTo>
                <a:cubicBezTo>
                  <a:pt x="1102043" y="4593859"/>
                  <a:pt x="1115378" y="4586239"/>
                  <a:pt x="1131570" y="4591001"/>
                </a:cubicBezTo>
                <a:close/>
                <a:moveTo>
                  <a:pt x="1187768" y="4469081"/>
                </a:moveTo>
                <a:cubicBezTo>
                  <a:pt x="1198245" y="4472891"/>
                  <a:pt x="1196340" y="4484321"/>
                  <a:pt x="1201103" y="4491941"/>
                </a:cubicBezTo>
                <a:cubicBezTo>
                  <a:pt x="1187768" y="4510991"/>
                  <a:pt x="1171575" y="4529089"/>
                  <a:pt x="1167765" y="4553854"/>
                </a:cubicBezTo>
                <a:cubicBezTo>
                  <a:pt x="1167765" y="4555759"/>
                  <a:pt x="1162050" y="4556711"/>
                  <a:pt x="1159193" y="4558616"/>
                </a:cubicBezTo>
                <a:cubicBezTo>
                  <a:pt x="1157288" y="4566236"/>
                  <a:pt x="1156335" y="4573856"/>
                  <a:pt x="1155383" y="4581476"/>
                </a:cubicBezTo>
                <a:cubicBezTo>
                  <a:pt x="1149668" y="4572904"/>
                  <a:pt x="1145858" y="4565284"/>
                  <a:pt x="1158240" y="4558616"/>
                </a:cubicBezTo>
                <a:cubicBezTo>
                  <a:pt x="1154430" y="4530994"/>
                  <a:pt x="1177290" y="4508134"/>
                  <a:pt x="1175385" y="4480511"/>
                </a:cubicBezTo>
                <a:cubicBezTo>
                  <a:pt x="1175385" y="4479559"/>
                  <a:pt x="1182053" y="4477654"/>
                  <a:pt x="1184910" y="4475749"/>
                </a:cubicBezTo>
                <a:lnTo>
                  <a:pt x="1185863" y="4471939"/>
                </a:lnTo>
                <a:close/>
                <a:moveTo>
                  <a:pt x="1752600" y="2896504"/>
                </a:moveTo>
                <a:cubicBezTo>
                  <a:pt x="1761173" y="2904124"/>
                  <a:pt x="1769746" y="2910792"/>
                  <a:pt x="1756410" y="2923174"/>
                </a:cubicBezTo>
                <a:cubicBezTo>
                  <a:pt x="1752600" y="2933652"/>
                  <a:pt x="1748791" y="2943177"/>
                  <a:pt x="1750696" y="2954606"/>
                </a:cubicBezTo>
                <a:cubicBezTo>
                  <a:pt x="1761173" y="2937461"/>
                  <a:pt x="1772603" y="2921269"/>
                  <a:pt x="1783081" y="2905077"/>
                </a:cubicBezTo>
                <a:cubicBezTo>
                  <a:pt x="1798321" y="2906981"/>
                  <a:pt x="1787843" y="2929842"/>
                  <a:pt x="1804035" y="2926984"/>
                </a:cubicBezTo>
                <a:cubicBezTo>
                  <a:pt x="1794510" y="2945081"/>
                  <a:pt x="1791653" y="2967942"/>
                  <a:pt x="1767841" y="2973656"/>
                </a:cubicBezTo>
                <a:cubicBezTo>
                  <a:pt x="1767841" y="2975561"/>
                  <a:pt x="1766888" y="2976514"/>
                  <a:pt x="1764983" y="2977467"/>
                </a:cubicBezTo>
                <a:cubicBezTo>
                  <a:pt x="1759268" y="2984134"/>
                  <a:pt x="1754506" y="2989849"/>
                  <a:pt x="1748791" y="2996517"/>
                </a:cubicBezTo>
                <a:cubicBezTo>
                  <a:pt x="1748791" y="2998422"/>
                  <a:pt x="1747838" y="2999374"/>
                  <a:pt x="1746885" y="3001279"/>
                </a:cubicBezTo>
                <a:cubicBezTo>
                  <a:pt x="1744981" y="3006042"/>
                  <a:pt x="1742123" y="3010804"/>
                  <a:pt x="1737360" y="3013661"/>
                </a:cubicBezTo>
                <a:cubicBezTo>
                  <a:pt x="1717358" y="3029854"/>
                  <a:pt x="1692593" y="3039379"/>
                  <a:pt x="1674496" y="3059381"/>
                </a:cubicBezTo>
                <a:cubicBezTo>
                  <a:pt x="1664971" y="3069859"/>
                  <a:pt x="1656398" y="3080336"/>
                  <a:pt x="1655446" y="3095577"/>
                </a:cubicBezTo>
                <a:cubicBezTo>
                  <a:pt x="1652588" y="3104149"/>
                  <a:pt x="1649731" y="3112722"/>
                  <a:pt x="1647825" y="3121294"/>
                </a:cubicBezTo>
                <a:cubicBezTo>
                  <a:pt x="1645921" y="3124152"/>
                  <a:pt x="1644015" y="3127009"/>
                  <a:pt x="1641158" y="3129867"/>
                </a:cubicBezTo>
                <a:cubicBezTo>
                  <a:pt x="1637348" y="3132724"/>
                  <a:pt x="1633538" y="3136534"/>
                  <a:pt x="1628775" y="3139392"/>
                </a:cubicBezTo>
                <a:cubicBezTo>
                  <a:pt x="1626871" y="3149869"/>
                  <a:pt x="1617346" y="3158442"/>
                  <a:pt x="1619250" y="3169872"/>
                </a:cubicBezTo>
                <a:cubicBezTo>
                  <a:pt x="1618298" y="3182254"/>
                  <a:pt x="1624965" y="3200352"/>
                  <a:pt x="1601153" y="3195589"/>
                </a:cubicBezTo>
                <a:cubicBezTo>
                  <a:pt x="1596390" y="3198447"/>
                  <a:pt x="1593533" y="3201304"/>
                  <a:pt x="1588771" y="3202256"/>
                </a:cubicBezTo>
                <a:cubicBezTo>
                  <a:pt x="1588771" y="3202256"/>
                  <a:pt x="1587818" y="3202256"/>
                  <a:pt x="1586865" y="3202256"/>
                </a:cubicBezTo>
                <a:cubicBezTo>
                  <a:pt x="1584008" y="3223211"/>
                  <a:pt x="1583056" y="3244167"/>
                  <a:pt x="1573531" y="3264169"/>
                </a:cubicBezTo>
                <a:cubicBezTo>
                  <a:pt x="1570673" y="3267979"/>
                  <a:pt x="1567815" y="3273694"/>
                  <a:pt x="1563053" y="3276552"/>
                </a:cubicBezTo>
                <a:cubicBezTo>
                  <a:pt x="1562100" y="3276552"/>
                  <a:pt x="1560196" y="3277504"/>
                  <a:pt x="1558290" y="3277504"/>
                </a:cubicBezTo>
                <a:cubicBezTo>
                  <a:pt x="1549718" y="3279409"/>
                  <a:pt x="1546860" y="3286077"/>
                  <a:pt x="1546860" y="3294649"/>
                </a:cubicBezTo>
                <a:cubicBezTo>
                  <a:pt x="1547813" y="3307031"/>
                  <a:pt x="1541146" y="3316556"/>
                  <a:pt x="1536383" y="3327034"/>
                </a:cubicBezTo>
                <a:cubicBezTo>
                  <a:pt x="1508760" y="3358467"/>
                  <a:pt x="1506856" y="3395614"/>
                  <a:pt x="1504950" y="3433714"/>
                </a:cubicBezTo>
                <a:cubicBezTo>
                  <a:pt x="1511618" y="3464194"/>
                  <a:pt x="1511618" y="3493722"/>
                  <a:pt x="1500188" y="3524202"/>
                </a:cubicBezTo>
                <a:cubicBezTo>
                  <a:pt x="1503046" y="3546109"/>
                  <a:pt x="1509713" y="3568969"/>
                  <a:pt x="1495425" y="3590877"/>
                </a:cubicBezTo>
                <a:cubicBezTo>
                  <a:pt x="1492568" y="3593734"/>
                  <a:pt x="1491615" y="3596592"/>
                  <a:pt x="1489710" y="3599449"/>
                </a:cubicBezTo>
                <a:cubicBezTo>
                  <a:pt x="1491615" y="3609927"/>
                  <a:pt x="1495425" y="3619452"/>
                  <a:pt x="1502093" y="3627072"/>
                </a:cubicBezTo>
                <a:cubicBezTo>
                  <a:pt x="1510665" y="3635644"/>
                  <a:pt x="1509713" y="3647074"/>
                  <a:pt x="1511618" y="3657552"/>
                </a:cubicBezTo>
                <a:cubicBezTo>
                  <a:pt x="1516381" y="3659456"/>
                  <a:pt x="1521143" y="3661361"/>
                  <a:pt x="1525906" y="3663267"/>
                </a:cubicBezTo>
                <a:cubicBezTo>
                  <a:pt x="1526858" y="3667077"/>
                  <a:pt x="1527810" y="3669934"/>
                  <a:pt x="1528763" y="3673744"/>
                </a:cubicBezTo>
                <a:cubicBezTo>
                  <a:pt x="1527810" y="3675649"/>
                  <a:pt x="1526858" y="3677554"/>
                  <a:pt x="1525906" y="3680411"/>
                </a:cubicBezTo>
                <a:cubicBezTo>
                  <a:pt x="1523048" y="3681364"/>
                  <a:pt x="1521143" y="3683269"/>
                  <a:pt x="1518285" y="3684222"/>
                </a:cubicBezTo>
                <a:cubicBezTo>
                  <a:pt x="1520190" y="3700414"/>
                  <a:pt x="1515428" y="3712797"/>
                  <a:pt x="1502093" y="3722322"/>
                </a:cubicBezTo>
                <a:cubicBezTo>
                  <a:pt x="1497331" y="3728989"/>
                  <a:pt x="1494473" y="3737561"/>
                  <a:pt x="1484948" y="3738514"/>
                </a:cubicBezTo>
                <a:cubicBezTo>
                  <a:pt x="1481138" y="3745181"/>
                  <a:pt x="1478281" y="3752802"/>
                  <a:pt x="1474471" y="3759469"/>
                </a:cubicBezTo>
                <a:cubicBezTo>
                  <a:pt x="1475423" y="3761374"/>
                  <a:pt x="1475423" y="3764231"/>
                  <a:pt x="1474471" y="3766136"/>
                </a:cubicBezTo>
                <a:cubicBezTo>
                  <a:pt x="1481138" y="3774709"/>
                  <a:pt x="1493521" y="3779472"/>
                  <a:pt x="1482090" y="3793759"/>
                </a:cubicBezTo>
                <a:cubicBezTo>
                  <a:pt x="1476375" y="3801379"/>
                  <a:pt x="1482090" y="3804236"/>
                  <a:pt x="1485900" y="3808999"/>
                </a:cubicBezTo>
                <a:cubicBezTo>
                  <a:pt x="1504950" y="3829954"/>
                  <a:pt x="1506856" y="3852814"/>
                  <a:pt x="1487806" y="3876627"/>
                </a:cubicBezTo>
                <a:cubicBezTo>
                  <a:pt x="1485900" y="3881389"/>
                  <a:pt x="1484948" y="3886152"/>
                  <a:pt x="1483043" y="3890914"/>
                </a:cubicBezTo>
                <a:cubicBezTo>
                  <a:pt x="1495425" y="3909011"/>
                  <a:pt x="1499235" y="3932824"/>
                  <a:pt x="1507808" y="3953779"/>
                </a:cubicBezTo>
                <a:cubicBezTo>
                  <a:pt x="1510665" y="3956636"/>
                  <a:pt x="1512571" y="3960447"/>
                  <a:pt x="1511618" y="3964256"/>
                </a:cubicBezTo>
                <a:lnTo>
                  <a:pt x="1511618" y="3963304"/>
                </a:lnTo>
                <a:cubicBezTo>
                  <a:pt x="1515428" y="3969019"/>
                  <a:pt x="1512571" y="3973781"/>
                  <a:pt x="1507808" y="3977592"/>
                </a:cubicBezTo>
                <a:cubicBezTo>
                  <a:pt x="1505903" y="3978544"/>
                  <a:pt x="1504950" y="3979497"/>
                  <a:pt x="1503998" y="3981402"/>
                </a:cubicBezTo>
                <a:cubicBezTo>
                  <a:pt x="1495425" y="3987117"/>
                  <a:pt x="1490663" y="3996642"/>
                  <a:pt x="1484948" y="4005214"/>
                </a:cubicBezTo>
                <a:cubicBezTo>
                  <a:pt x="1466850" y="4017597"/>
                  <a:pt x="1448753" y="4029027"/>
                  <a:pt x="1440181" y="4050934"/>
                </a:cubicBezTo>
                <a:cubicBezTo>
                  <a:pt x="1438275" y="4055697"/>
                  <a:pt x="1435418" y="4060459"/>
                  <a:pt x="1437323" y="4065222"/>
                </a:cubicBezTo>
                <a:lnTo>
                  <a:pt x="1437323" y="4066174"/>
                </a:lnTo>
                <a:cubicBezTo>
                  <a:pt x="1437323" y="4069984"/>
                  <a:pt x="1438275" y="4072842"/>
                  <a:pt x="1439228" y="4076652"/>
                </a:cubicBezTo>
                <a:cubicBezTo>
                  <a:pt x="1440181" y="4080461"/>
                  <a:pt x="1439228" y="4082367"/>
                  <a:pt x="1435418" y="4083319"/>
                </a:cubicBezTo>
                <a:cubicBezTo>
                  <a:pt x="1429703" y="4086177"/>
                  <a:pt x="1423988" y="4089986"/>
                  <a:pt x="1419225" y="4094749"/>
                </a:cubicBezTo>
                <a:cubicBezTo>
                  <a:pt x="1402081" y="4141422"/>
                  <a:pt x="1373506" y="4184284"/>
                  <a:pt x="1375410" y="4236672"/>
                </a:cubicBezTo>
                <a:cubicBezTo>
                  <a:pt x="1373506" y="4238577"/>
                  <a:pt x="1373506" y="4240481"/>
                  <a:pt x="1373506" y="4243339"/>
                </a:cubicBezTo>
                <a:cubicBezTo>
                  <a:pt x="1374458" y="4247149"/>
                  <a:pt x="1374458" y="4250006"/>
                  <a:pt x="1371600" y="4252864"/>
                </a:cubicBezTo>
                <a:cubicBezTo>
                  <a:pt x="1338263" y="4277629"/>
                  <a:pt x="1331596" y="4320492"/>
                  <a:pt x="1306831" y="4350972"/>
                </a:cubicBezTo>
                <a:cubicBezTo>
                  <a:pt x="1301115" y="4358592"/>
                  <a:pt x="1297306" y="4366211"/>
                  <a:pt x="1289685" y="4370974"/>
                </a:cubicBezTo>
                <a:cubicBezTo>
                  <a:pt x="1285875" y="4372879"/>
                  <a:pt x="1282065" y="4373831"/>
                  <a:pt x="1278256" y="4373831"/>
                </a:cubicBezTo>
                <a:cubicBezTo>
                  <a:pt x="1276350" y="4373831"/>
                  <a:pt x="1274446" y="4372879"/>
                  <a:pt x="1272540" y="4372879"/>
                </a:cubicBezTo>
                <a:cubicBezTo>
                  <a:pt x="1271588" y="4372879"/>
                  <a:pt x="1271588" y="4371927"/>
                  <a:pt x="1270635" y="4371927"/>
                </a:cubicBezTo>
                <a:cubicBezTo>
                  <a:pt x="1268731" y="4384309"/>
                  <a:pt x="1256348" y="4380499"/>
                  <a:pt x="1247775" y="4389072"/>
                </a:cubicBezTo>
                <a:cubicBezTo>
                  <a:pt x="1226821" y="4409074"/>
                  <a:pt x="1209675" y="4434792"/>
                  <a:pt x="1182053" y="4445269"/>
                </a:cubicBezTo>
                <a:cubicBezTo>
                  <a:pt x="1171575" y="4439554"/>
                  <a:pt x="1160146" y="4430029"/>
                  <a:pt x="1168718" y="4415742"/>
                </a:cubicBezTo>
                <a:cubicBezTo>
                  <a:pt x="1192531" y="4375736"/>
                  <a:pt x="1203960" y="4328111"/>
                  <a:pt x="1245871" y="4302394"/>
                </a:cubicBezTo>
                <a:cubicBezTo>
                  <a:pt x="1246823" y="4300489"/>
                  <a:pt x="1247775" y="4297631"/>
                  <a:pt x="1248728" y="4295727"/>
                </a:cubicBezTo>
                <a:cubicBezTo>
                  <a:pt x="1251585" y="4293822"/>
                  <a:pt x="1254443" y="4291917"/>
                  <a:pt x="1258253" y="4290964"/>
                </a:cubicBezTo>
                <a:cubicBezTo>
                  <a:pt x="1261110" y="4283344"/>
                  <a:pt x="1264921" y="4276677"/>
                  <a:pt x="1267778" y="4269056"/>
                </a:cubicBezTo>
                <a:cubicBezTo>
                  <a:pt x="1272540" y="4260484"/>
                  <a:pt x="1280160" y="4254769"/>
                  <a:pt x="1289685" y="4252864"/>
                </a:cubicBezTo>
                <a:cubicBezTo>
                  <a:pt x="1292543" y="4234767"/>
                  <a:pt x="1295400" y="4215717"/>
                  <a:pt x="1298258" y="4197619"/>
                </a:cubicBezTo>
                <a:cubicBezTo>
                  <a:pt x="1295400" y="4189047"/>
                  <a:pt x="1302068" y="4178569"/>
                  <a:pt x="1295400" y="4171902"/>
                </a:cubicBezTo>
                <a:cubicBezTo>
                  <a:pt x="1278256" y="4153804"/>
                  <a:pt x="1290638" y="4140469"/>
                  <a:pt x="1303973" y="4128086"/>
                </a:cubicBezTo>
                <a:cubicBezTo>
                  <a:pt x="1326833" y="4106179"/>
                  <a:pt x="1334453" y="4078556"/>
                  <a:pt x="1336358" y="4048077"/>
                </a:cubicBezTo>
                <a:cubicBezTo>
                  <a:pt x="1337310" y="4025217"/>
                  <a:pt x="1327785" y="4001404"/>
                  <a:pt x="1345883" y="3979497"/>
                </a:cubicBezTo>
                <a:cubicBezTo>
                  <a:pt x="1333500" y="3972829"/>
                  <a:pt x="1332548" y="3961399"/>
                  <a:pt x="1335406" y="3947111"/>
                </a:cubicBezTo>
                <a:cubicBezTo>
                  <a:pt x="1339215" y="3932824"/>
                  <a:pt x="1344931" y="3917584"/>
                  <a:pt x="1332548" y="3901392"/>
                </a:cubicBezTo>
                <a:cubicBezTo>
                  <a:pt x="1317308" y="3922347"/>
                  <a:pt x="1328738" y="3949017"/>
                  <a:pt x="1307783" y="3972829"/>
                </a:cubicBezTo>
                <a:cubicBezTo>
                  <a:pt x="1310640" y="3934729"/>
                  <a:pt x="1307783" y="3902344"/>
                  <a:pt x="1329690" y="3873769"/>
                </a:cubicBezTo>
                <a:cubicBezTo>
                  <a:pt x="1344931" y="3853767"/>
                  <a:pt x="1355408" y="3831859"/>
                  <a:pt x="1356360" y="3806142"/>
                </a:cubicBezTo>
                <a:cubicBezTo>
                  <a:pt x="1356360" y="3800427"/>
                  <a:pt x="1356360" y="3794711"/>
                  <a:pt x="1359218" y="3790902"/>
                </a:cubicBezTo>
                <a:cubicBezTo>
                  <a:pt x="1391603" y="3745181"/>
                  <a:pt x="1388746" y="3686127"/>
                  <a:pt x="1419225" y="3640406"/>
                </a:cubicBezTo>
                <a:cubicBezTo>
                  <a:pt x="1423035" y="3635644"/>
                  <a:pt x="1424940" y="3628024"/>
                  <a:pt x="1424940" y="3622309"/>
                </a:cubicBezTo>
                <a:cubicBezTo>
                  <a:pt x="1423035" y="3579447"/>
                  <a:pt x="1434465" y="3538489"/>
                  <a:pt x="1448753" y="3498484"/>
                </a:cubicBezTo>
                <a:cubicBezTo>
                  <a:pt x="1456373" y="3478481"/>
                  <a:pt x="1454468" y="3477529"/>
                  <a:pt x="1428750" y="3476577"/>
                </a:cubicBezTo>
                <a:cubicBezTo>
                  <a:pt x="1441133" y="3427999"/>
                  <a:pt x="1446848" y="3379422"/>
                  <a:pt x="1449706" y="3329892"/>
                </a:cubicBezTo>
                <a:cubicBezTo>
                  <a:pt x="1450658" y="3307031"/>
                  <a:pt x="1456373" y="3286077"/>
                  <a:pt x="1468756" y="3267979"/>
                </a:cubicBezTo>
                <a:cubicBezTo>
                  <a:pt x="1482090" y="3248929"/>
                  <a:pt x="1493521" y="3227974"/>
                  <a:pt x="1501140" y="3206067"/>
                </a:cubicBezTo>
                <a:cubicBezTo>
                  <a:pt x="1511618" y="3175586"/>
                  <a:pt x="1539240" y="3155584"/>
                  <a:pt x="1550671" y="3124152"/>
                </a:cubicBezTo>
                <a:cubicBezTo>
                  <a:pt x="1564006" y="3131772"/>
                  <a:pt x="1558290" y="3142249"/>
                  <a:pt x="1556385" y="3151774"/>
                </a:cubicBezTo>
                <a:cubicBezTo>
                  <a:pt x="1562100" y="3150822"/>
                  <a:pt x="1566863" y="3150822"/>
                  <a:pt x="1572578" y="3149869"/>
                </a:cubicBezTo>
                <a:cubicBezTo>
                  <a:pt x="1587818" y="3134629"/>
                  <a:pt x="1594485" y="3114627"/>
                  <a:pt x="1604010" y="3095577"/>
                </a:cubicBezTo>
                <a:cubicBezTo>
                  <a:pt x="1609725" y="3081289"/>
                  <a:pt x="1616393" y="3067002"/>
                  <a:pt x="1622108" y="3052714"/>
                </a:cubicBezTo>
                <a:cubicBezTo>
                  <a:pt x="1600200" y="3067954"/>
                  <a:pt x="1601153" y="3098434"/>
                  <a:pt x="1580198" y="3118436"/>
                </a:cubicBezTo>
                <a:cubicBezTo>
                  <a:pt x="1567815" y="3101292"/>
                  <a:pt x="1575435" y="3086052"/>
                  <a:pt x="1583056" y="3071764"/>
                </a:cubicBezTo>
                <a:cubicBezTo>
                  <a:pt x="1603058" y="3033664"/>
                  <a:pt x="1627823" y="2999374"/>
                  <a:pt x="1663065" y="2975561"/>
                </a:cubicBezTo>
                <a:cubicBezTo>
                  <a:pt x="1696403" y="2952702"/>
                  <a:pt x="1729741" y="2931747"/>
                  <a:pt x="1752600" y="2896504"/>
                </a:cubicBezTo>
                <a:close/>
                <a:moveTo>
                  <a:pt x="1858328" y="2860309"/>
                </a:moveTo>
                <a:cubicBezTo>
                  <a:pt x="1852613" y="2879359"/>
                  <a:pt x="1838325" y="2886026"/>
                  <a:pt x="1822133" y="2886979"/>
                </a:cubicBezTo>
                <a:cubicBezTo>
                  <a:pt x="1830705" y="2872691"/>
                  <a:pt x="1843088" y="2863166"/>
                  <a:pt x="1858328" y="2860309"/>
                </a:cubicBezTo>
                <a:close/>
                <a:moveTo>
                  <a:pt x="1905953" y="2820066"/>
                </a:moveTo>
                <a:cubicBezTo>
                  <a:pt x="1912144" y="2820304"/>
                  <a:pt x="1918335" y="2823637"/>
                  <a:pt x="1925003" y="2827923"/>
                </a:cubicBezTo>
                <a:cubicBezTo>
                  <a:pt x="1902143" y="2836496"/>
                  <a:pt x="1884998" y="2860309"/>
                  <a:pt x="1858328" y="2860309"/>
                </a:cubicBezTo>
                <a:cubicBezTo>
                  <a:pt x="1864043" y="2846973"/>
                  <a:pt x="1878330" y="2841259"/>
                  <a:pt x="1886903" y="2830781"/>
                </a:cubicBezTo>
                <a:cubicBezTo>
                  <a:pt x="1893570" y="2822685"/>
                  <a:pt x="1899762" y="2819828"/>
                  <a:pt x="1905953" y="2820066"/>
                </a:cubicBezTo>
                <a:close/>
                <a:moveTo>
                  <a:pt x="1998346" y="2429779"/>
                </a:moveTo>
                <a:cubicBezTo>
                  <a:pt x="2009775" y="2428827"/>
                  <a:pt x="2006918" y="2443115"/>
                  <a:pt x="2010728" y="2449782"/>
                </a:cubicBezTo>
                <a:cubicBezTo>
                  <a:pt x="2017396" y="2446924"/>
                  <a:pt x="2028825" y="2437399"/>
                  <a:pt x="2027873" y="2453592"/>
                </a:cubicBezTo>
                <a:cubicBezTo>
                  <a:pt x="2026921" y="2465022"/>
                  <a:pt x="2040256" y="2484072"/>
                  <a:pt x="2015491" y="2489787"/>
                </a:cubicBezTo>
                <a:cubicBezTo>
                  <a:pt x="2011681" y="2490740"/>
                  <a:pt x="2017396" y="2501217"/>
                  <a:pt x="2018348" y="2506932"/>
                </a:cubicBezTo>
                <a:cubicBezTo>
                  <a:pt x="2021206" y="2533602"/>
                  <a:pt x="2031683" y="2560272"/>
                  <a:pt x="2013585" y="2586942"/>
                </a:cubicBezTo>
                <a:cubicBezTo>
                  <a:pt x="2015491" y="2589799"/>
                  <a:pt x="2016443" y="2592657"/>
                  <a:pt x="2017396" y="2596467"/>
                </a:cubicBezTo>
                <a:cubicBezTo>
                  <a:pt x="2031683" y="2596467"/>
                  <a:pt x="2034541" y="2585037"/>
                  <a:pt x="2037398" y="2573607"/>
                </a:cubicBezTo>
                <a:cubicBezTo>
                  <a:pt x="2043113" y="2549794"/>
                  <a:pt x="2050733" y="2526934"/>
                  <a:pt x="2057400" y="2503122"/>
                </a:cubicBezTo>
                <a:cubicBezTo>
                  <a:pt x="2060258" y="2496454"/>
                  <a:pt x="2063116" y="2488834"/>
                  <a:pt x="2065973" y="2482167"/>
                </a:cubicBezTo>
                <a:cubicBezTo>
                  <a:pt x="2072641" y="2479309"/>
                  <a:pt x="2078356" y="2476452"/>
                  <a:pt x="2085023" y="2473594"/>
                </a:cubicBezTo>
                <a:cubicBezTo>
                  <a:pt x="2083118" y="2489787"/>
                  <a:pt x="2081213" y="2505979"/>
                  <a:pt x="2079308" y="2522172"/>
                </a:cubicBezTo>
                <a:cubicBezTo>
                  <a:pt x="2086928" y="2539317"/>
                  <a:pt x="2080260" y="2553604"/>
                  <a:pt x="2070735" y="2567892"/>
                </a:cubicBezTo>
                <a:cubicBezTo>
                  <a:pt x="2074546" y="2570749"/>
                  <a:pt x="2079308" y="2573607"/>
                  <a:pt x="2078356" y="2580274"/>
                </a:cubicBezTo>
                <a:cubicBezTo>
                  <a:pt x="2078356" y="2581227"/>
                  <a:pt x="2079308" y="2582179"/>
                  <a:pt x="2080260" y="2583132"/>
                </a:cubicBezTo>
                <a:cubicBezTo>
                  <a:pt x="2091691" y="2603134"/>
                  <a:pt x="2064068" y="2618374"/>
                  <a:pt x="2070735" y="2635519"/>
                </a:cubicBezTo>
                <a:cubicBezTo>
                  <a:pt x="2075498" y="2646949"/>
                  <a:pt x="2078356" y="2657427"/>
                  <a:pt x="2076450" y="2668857"/>
                </a:cubicBezTo>
                <a:cubicBezTo>
                  <a:pt x="2079308" y="2673619"/>
                  <a:pt x="2081213" y="2679334"/>
                  <a:pt x="2082166" y="2686002"/>
                </a:cubicBezTo>
                <a:cubicBezTo>
                  <a:pt x="2081213" y="2694574"/>
                  <a:pt x="2081213" y="2703147"/>
                  <a:pt x="2079308" y="2711719"/>
                </a:cubicBezTo>
                <a:cubicBezTo>
                  <a:pt x="2078356" y="2714577"/>
                  <a:pt x="2076450" y="2717434"/>
                  <a:pt x="2074546" y="2720292"/>
                </a:cubicBezTo>
                <a:cubicBezTo>
                  <a:pt x="2074546" y="2720292"/>
                  <a:pt x="2074546" y="2721244"/>
                  <a:pt x="2074546" y="2722197"/>
                </a:cubicBezTo>
                <a:cubicBezTo>
                  <a:pt x="2075498" y="2724102"/>
                  <a:pt x="2077403" y="2724102"/>
                  <a:pt x="2078356" y="2725054"/>
                </a:cubicBezTo>
                <a:cubicBezTo>
                  <a:pt x="2077403" y="2738390"/>
                  <a:pt x="2085975" y="2757440"/>
                  <a:pt x="2060258" y="2753629"/>
                </a:cubicBezTo>
                <a:cubicBezTo>
                  <a:pt x="2044066" y="2759344"/>
                  <a:pt x="2027873" y="2770774"/>
                  <a:pt x="2009775" y="2764107"/>
                </a:cubicBezTo>
                <a:cubicBezTo>
                  <a:pt x="1989773" y="2783157"/>
                  <a:pt x="1963103" y="2793634"/>
                  <a:pt x="1947863" y="2819352"/>
                </a:cubicBezTo>
                <a:cubicBezTo>
                  <a:pt x="1944053" y="2826019"/>
                  <a:pt x="1933575" y="2827924"/>
                  <a:pt x="1925003" y="2828877"/>
                </a:cubicBezTo>
                <a:cubicBezTo>
                  <a:pt x="1941196" y="2813637"/>
                  <a:pt x="1948816" y="2789824"/>
                  <a:pt x="1969771" y="2780299"/>
                </a:cubicBezTo>
                <a:cubicBezTo>
                  <a:pt x="1952625" y="2753629"/>
                  <a:pt x="1952625" y="2753629"/>
                  <a:pt x="1976438" y="2737437"/>
                </a:cubicBezTo>
                <a:cubicBezTo>
                  <a:pt x="2008823" y="2715529"/>
                  <a:pt x="2010728" y="2713624"/>
                  <a:pt x="2003108" y="2674572"/>
                </a:cubicBezTo>
                <a:cubicBezTo>
                  <a:pt x="1988821" y="2604087"/>
                  <a:pt x="1989773" y="2531697"/>
                  <a:pt x="1979296" y="2461212"/>
                </a:cubicBezTo>
                <a:cubicBezTo>
                  <a:pt x="1978343" y="2458354"/>
                  <a:pt x="1978343" y="2456449"/>
                  <a:pt x="1978343" y="2453592"/>
                </a:cubicBezTo>
                <a:cubicBezTo>
                  <a:pt x="1979296" y="2440257"/>
                  <a:pt x="1986916" y="2430732"/>
                  <a:pt x="1998346" y="2429779"/>
                </a:cubicBezTo>
                <a:close/>
                <a:moveTo>
                  <a:pt x="2056447" y="2169747"/>
                </a:moveTo>
                <a:cubicBezTo>
                  <a:pt x="2059305" y="2171652"/>
                  <a:pt x="2060257" y="2175462"/>
                  <a:pt x="2057400" y="2178319"/>
                </a:cubicBezTo>
                <a:cubicBezTo>
                  <a:pt x="2056447" y="2179272"/>
                  <a:pt x="2053590" y="2179272"/>
                  <a:pt x="2051685" y="2179272"/>
                </a:cubicBezTo>
                <a:cubicBezTo>
                  <a:pt x="2048827" y="2176415"/>
                  <a:pt x="2047875" y="2173557"/>
                  <a:pt x="2050732" y="2170699"/>
                </a:cubicBezTo>
                <a:cubicBezTo>
                  <a:pt x="2051685" y="2168794"/>
                  <a:pt x="2055495" y="2168794"/>
                  <a:pt x="2056447" y="2169747"/>
                </a:cubicBezTo>
                <a:close/>
                <a:moveTo>
                  <a:pt x="2030730" y="2129741"/>
                </a:moveTo>
                <a:cubicBezTo>
                  <a:pt x="2032635" y="2128789"/>
                  <a:pt x="2034540" y="2130694"/>
                  <a:pt x="2033587" y="2133552"/>
                </a:cubicBezTo>
                <a:cubicBezTo>
                  <a:pt x="2032635" y="2134504"/>
                  <a:pt x="2030730" y="2135456"/>
                  <a:pt x="2028825" y="2136409"/>
                </a:cubicBezTo>
                <a:cubicBezTo>
                  <a:pt x="2026920" y="2134504"/>
                  <a:pt x="2025967" y="2132599"/>
                  <a:pt x="2027872" y="2130694"/>
                </a:cubicBezTo>
                <a:cubicBezTo>
                  <a:pt x="2028825" y="2129741"/>
                  <a:pt x="2029777" y="2128789"/>
                  <a:pt x="2030730" y="2129741"/>
                </a:cubicBezTo>
                <a:close/>
                <a:moveTo>
                  <a:pt x="1989773" y="2103072"/>
                </a:moveTo>
                <a:cubicBezTo>
                  <a:pt x="1995488" y="2101167"/>
                  <a:pt x="1998346" y="2104024"/>
                  <a:pt x="2001203" y="2108787"/>
                </a:cubicBezTo>
                <a:cubicBezTo>
                  <a:pt x="2005965" y="2118312"/>
                  <a:pt x="2006918" y="2127837"/>
                  <a:pt x="2000250" y="2137362"/>
                </a:cubicBezTo>
                <a:cubicBezTo>
                  <a:pt x="1991678" y="2148792"/>
                  <a:pt x="1985963" y="2162127"/>
                  <a:pt x="1986915" y="2176414"/>
                </a:cubicBezTo>
                <a:cubicBezTo>
                  <a:pt x="1965960" y="2171652"/>
                  <a:pt x="1947863" y="2170699"/>
                  <a:pt x="1943100" y="2201179"/>
                </a:cubicBezTo>
                <a:cubicBezTo>
                  <a:pt x="1941196" y="2213562"/>
                  <a:pt x="1930718" y="2220229"/>
                  <a:pt x="1920240" y="2224039"/>
                </a:cubicBezTo>
                <a:cubicBezTo>
                  <a:pt x="1917383" y="2214514"/>
                  <a:pt x="1914525" y="2204989"/>
                  <a:pt x="1923098" y="2195464"/>
                </a:cubicBezTo>
                <a:cubicBezTo>
                  <a:pt x="1928813" y="2189749"/>
                  <a:pt x="1935481" y="2184034"/>
                  <a:pt x="1935481" y="2176414"/>
                </a:cubicBezTo>
                <a:cubicBezTo>
                  <a:pt x="1933575" y="2149744"/>
                  <a:pt x="1945006" y="2140219"/>
                  <a:pt x="1969771" y="2139267"/>
                </a:cubicBezTo>
                <a:cubicBezTo>
                  <a:pt x="1984058" y="2139267"/>
                  <a:pt x="1982153" y="2123074"/>
                  <a:pt x="1983106" y="2111644"/>
                </a:cubicBezTo>
                <a:cubicBezTo>
                  <a:pt x="1984058" y="2107834"/>
                  <a:pt x="1985963" y="2104024"/>
                  <a:pt x="1989773" y="2103072"/>
                </a:cubicBezTo>
                <a:close/>
                <a:moveTo>
                  <a:pt x="2787967" y="1624917"/>
                </a:moveTo>
                <a:lnTo>
                  <a:pt x="2787967" y="1625869"/>
                </a:lnTo>
                <a:lnTo>
                  <a:pt x="2787817" y="1625043"/>
                </a:lnTo>
                <a:close/>
                <a:moveTo>
                  <a:pt x="2989897" y="904"/>
                </a:moveTo>
                <a:cubicBezTo>
                  <a:pt x="3003232" y="-3859"/>
                  <a:pt x="3003232" y="11382"/>
                  <a:pt x="3007995" y="19001"/>
                </a:cubicBezTo>
                <a:cubicBezTo>
                  <a:pt x="3010852" y="22811"/>
                  <a:pt x="3013710" y="26622"/>
                  <a:pt x="3016567" y="30433"/>
                </a:cubicBezTo>
                <a:cubicBezTo>
                  <a:pt x="3038475" y="25669"/>
                  <a:pt x="3041332" y="27574"/>
                  <a:pt x="3039427" y="45672"/>
                </a:cubicBezTo>
                <a:cubicBezTo>
                  <a:pt x="3038475" y="52339"/>
                  <a:pt x="3035617" y="58054"/>
                  <a:pt x="3033712" y="63770"/>
                </a:cubicBezTo>
                <a:cubicBezTo>
                  <a:pt x="3040379" y="59007"/>
                  <a:pt x="3044190" y="53291"/>
                  <a:pt x="3048952" y="46624"/>
                </a:cubicBezTo>
                <a:cubicBezTo>
                  <a:pt x="3060382" y="31384"/>
                  <a:pt x="3077527" y="27574"/>
                  <a:pt x="3088957" y="39004"/>
                </a:cubicBezTo>
                <a:cubicBezTo>
                  <a:pt x="3097529" y="47576"/>
                  <a:pt x="3107054" y="56149"/>
                  <a:pt x="3092767" y="70436"/>
                </a:cubicBezTo>
                <a:cubicBezTo>
                  <a:pt x="3079432" y="83773"/>
                  <a:pt x="3082290" y="99964"/>
                  <a:pt x="3088004" y="113299"/>
                </a:cubicBezTo>
                <a:cubicBezTo>
                  <a:pt x="3093720" y="127586"/>
                  <a:pt x="3097529" y="112347"/>
                  <a:pt x="3102292" y="108536"/>
                </a:cubicBezTo>
                <a:cubicBezTo>
                  <a:pt x="3119437" y="121872"/>
                  <a:pt x="3108007" y="134254"/>
                  <a:pt x="3098482" y="145684"/>
                </a:cubicBezTo>
                <a:cubicBezTo>
                  <a:pt x="3084195" y="162829"/>
                  <a:pt x="3068002" y="179023"/>
                  <a:pt x="3054667" y="197119"/>
                </a:cubicBezTo>
                <a:cubicBezTo>
                  <a:pt x="3045142" y="205691"/>
                  <a:pt x="3042285" y="220932"/>
                  <a:pt x="3029902" y="228551"/>
                </a:cubicBezTo>
                <a:cubicBezTo>
                  <a:pt x="3027997" y="228551"/>
                  <a:pt x="3026092" y="229504"/>
                  <a:pt x="3024187" y="229504"/>
                </a:cubicBezTo>
                <a:cubicBezTo>
                  <a:pt x="3013710" y="236172"/>
                  <a:pt x="3002279" y="242839"/>
                  <a:pt x="2991802" y="249507"/>
                </a:cubicBezTo>
                <a:cubicBezTo>
                  <a:pt x="2991802" y="250459"/>
                  <a:pt x="2990850" y="252364"/>
                  <a:pt x="2990850" y="253316"/>
                </a:cubicBezTo>
                <a:cubicBezTo>
                  <a:pt x="2989897" y="256174"/>
                  <a:pt x="2988945" y="259032"/>
                  <a:pt x="2987040" y="260936"/>
                </a:cubicBezTo>
                <a:cubicBezTo>
                  <a:pt x="2985135" y="261889"/>
                  <a:pt x="2984182" y="262841"/>
                  <a:pt x="2983229" y="263794"/>
                </a:cubicBezTo>
                <a:cubicBezTo>
                  <a:pt x="2981325" y="265699"/>
                  <a:pt x="2978467" y="267604"/>
                  <a:pt x="2976562" y="269509"/>
                </a:cubicBezTo>
                <a:cubicBezTo>
                  <a:pt x="2973704" y="271414"/>
                  <a:pt x="2971800" y="274272"/>
                  <a:pt x="2969895" y="276176"/>
                </a:cubicBezTo>
                <a:cubicBezTo>
                  <a:pt x="2967990" y="278082"/>
                  <a:pt x="2966085" y="279986"/>
                  <a:pt x="2963227" y="281891"/>
                </a:cubicBezTo>
                <a:cubicBezTo>
                  <a:pt x="2962275" y="282844"/>
                  <a:pt x="2960370" y="282844"/>
                  <a:pt x="2959417" y="283797"/>
                </a:cubicBezTo>
                <a:cubicBezTo>
                  <a:pt x="2955607" y="285701"/>
                  <a:pt x="2950845" y="286654"/>
                  <a:pt x="2946082" y="288559"/>
                </a:cubicBezTo>
                <a:cubicBezTo>
                  <a:pt x="2899410" y="314276"/>
                  <a:pt x="2900362" y="361901"/>
                  <a:pt x="2892742" y="404764"/>
                </a:cubicBezTo>
                <a:cubicBezTo>
                  <a:pt x="2889885" y="419051"/>
                  <a:pt x="2890837" y="432386"/>
                  <a:pt x="2874645" y="437149"/>
                </a:cubicBezTo>
                <a:cubicBezTo>
                  <a:pt x="2883217" y="463819"/>
                  <a:pt x="2881312" y="492394"/>
                  <a:pt x="2879407" y="520016"/>
                </a:cubicBezTo>
                <a:cubicBezTo>
                  <a:pt x="2881312" y="521922"/>
                  <a:pt x="2882265" y="522874"/>
                  <a:pt x="2883217" y="524779"/>
                </a:cubicBezTo>
                <a:cubicBezTo>
                  <a:pt x="2901315" y="558117"/>
                  <a:pt x="2880360" y="597169"/>
                  <a:pt x="2889885" y="631459"/>
                </a:cubicBezTo>
                <a:cubicBezTo>
                  <a:pt x="2888932" y="640032"/>
                  <a:pt x="2887027" y="647651"/>
                  <a:pt x="2886075" y="656224"/>
                </a:cubicBezTo>
                <a:cubicBezTo>
                  <a:pt x="2886075" y="659082"/>
                  <a:pt x="2885122" y="662892"/>
                  <a:pt x="2884170" y="665749"/>
                </a:cubicBezTo>
                <a:cubicBezTo>
                  <a:pt x="2882265" y="670511"/>
                  <a:pt x="2882265" y="675274"/>
                  <a:pt x="2881312" y="680036"/>
                </a:cubicBezTo>
                <a:cubicBezTo>
                  <a:pt x="2880360" y="684799"/>
                  <a:pt x="2879407" y="689561"/>
                  <a:pt x="2877502" y="694324"/>
                </a:cubicBezTo>
                <a:cubicBezTo>
                  <a:pt x="2869882" y="704801"/>
                  <a:pt x="2861310" y="714326"/>
                  <a:pt x="2856547" y="727661"/>
                </a:cubicBezTo>
                <a:cubicBezTo>
                  <a:pt x="2855595" y="729567"/>
                  <a:pt x="2855595" y="730519"/>
                  <a:pt x="2854642" y="732424"/>
                </a:cubicBezTo>
                <a:cubicBezTo>
                  <a:pt x="2850832" y="742901"/>
                  <a:pt x="2846070" y="750522"/>
                  <a:pt x="2834640" y="750522"/>
                </a:cubicBezTo>
                <a:cubicBezTo>
                  <a:pt x="2823210" y="750522"/>
                  <a:pt x="2814637" y="758142"/>
                  <a:pt x="2805112" y="762904"/>
                </a:cubicBezTo>
                <a:cubicBezTo>
                  <a:pt x="2795587" y="784811"/>
                  <a:pt x="2777490" y="782907"/>
                  <a:pt x="2759392" y="782907"/>
                </a:cubicBezTo>
                <a:cubicBezTo>
                  <a:pt x="2756535" y="806719"/>
                  <a:pt x="2736532" y="825769"/>
                  <a:pt x="2739390" y="850534"/>
                </a:cubicBezTo>
                <a:cubicBezTo>
                  <a:pt x="2739390" y="851486"/>
                  <a:pt x="2738437" y="853392"/>
                  <a:pt x="2738437" y="854344"/>
                </a:cubicBezTo>
                <a:cubicBezTo>
                  <a:pt x="2743200" y="862917"/>
                  <a:pt x="2742247" y="874347"/>
                  <a:pt x="2739390" y="886729"/>
                </a:cubicBezTo>
                <a:cubicBezTo>
                  <a:pt x="2730817" y="912447"/>
                  <a:pt x="2745104" y="934354"/>
                  <a:pt x="2749867" y="957214"/>
                </a:cubicBezTo>
                <a:lnTo>
                  <a:pt x="2749867" y="956261"/>
                </a:lnTo>
                <a:cubicBezTo>
                  <a:pt x="2770822" y="989599"/>
                  <a:pt x="2766060" y="1002934"/>
                  <a:pt x="2727960" y="1027699"/>
                </a:cubicBezTo>
                <a:cubicBezTo>
                  <a:pt x="2730817" y="1033414"/>
                  <a:pt x="2732722" y="1039129"/>
                  <a:pt x="2734627" y="1044844"/>
                </a:cubicBezTo>
                <a:cubicBezTo>
                  <a:pt x="2759392" y="1051511"/>
                  <a:pt x="2747010" y="1078182"/>
                  <a:pt x="2756535" y="1093422"/>
                </a:cubicBezTo>
                <a:cubicBezTo>
                  <a:pt x="2759392" y="1099136"/>
                  <a:pt x="2760345" y="1104851"/>
                  <a:pt x="2762250" y="1110567"/>
                </a:cubicBezTo>
                <a:cubicBezTo>
                  <a:pt x="2763202" y="1113424"/>
                  <a:pt x="2764154" y="1115329"/>
                  <a:pt x="2765107" y="1118186"/>
                </a:cubicBezTo>
                <a:cubicBezTo>
                  <a:pt x="2766060" y="1121044"/>
                  <a:pt x="2766060" y="1123901"/>
                  <a:pt x="2766060" y="1126759"/>
                </a:cubicBezTo>
                <a:cubicBezTo>
                  <a:pt x="2765107" y="1128664"/>
                  <a:pt x="2764154" y="1131522"/>
                  <a:pt x="2763202" y="1134379"/>
                </a:cubicBezTo>
                <a:cubicBezTo>
                  <a:pt x="2782252" y="1168669"/>
                  <a:pt x="2791777" y="1208674"/>
                  <a:pt x="2820352" y="1236297"/>
                </a:cubicBezTo>
                <a:cubicBezTo>
                  <a:pt x="2836545" y="1252489"/>
                  <a:pt x="2826067" y="1267729"/>
                  <a:pt x="2819400" y="1283922"/>
                </a:cubicBezTo>
                <a:cubicBezTo>
                  <a:pt x="2834640" y="1328689"/>
                  <a:pt x="2846070" y="1372504"/>
                  <a:pt x="2813685" y="1417272"/>
                </a:cubicBezTo>
                <a:cubicBezTo>
                  <a:pt x="2799397" y="1428701"/>
                  <a:pt x="2794635" y="1444894"/>
                  <a:pt x="2790825" y="1461086"/>
                </a:cubicBezTo>
                <a:cubicBezTo>
                  <a:pt x="2791777" y="1466801"/>
                  <a:pt x="2788920" y="1473469"/>
                  <a:pt x="2788920" y="1479184"/>
                </a:cubicBezTo>
                <a:lnTo>
                  <a:pt x="2788920" y="1478232"/>
                </a:lnTo>
                <a:cubicBezTo>
                  <a:pt x="2785110" y="1482042"/>
                  <a:pt x="2783204" y="1486804"/>
                  <a:pt x="2780347" y="1491567"/>
                </a:cubicBezTo>
                <a:cubicBezTo>
                  <a:pt x="2780347" y="1491567"/>
                  <a:pt x="2780347" y="1492519"/>
                  <a:pt x="2779395" y="1493472"/>
                </a:cubicBezTo>
                <a:cubicBezTo>
                  <a:pt x="2776537" y="1498234"/>
                  <a:pt x="2772727" y="1502044"/>
                  <a:pt x="2767965" y="1503949"/>
                </a:cubicBezTo>
                <a:cubicBezTo>
                  <a:pt x="2761297" y="1509664"/>
                  <a:pt x="2758440" y="1517284"/>
                  <a:pt x="2758440" y="1525857"/>
                </a:cubicBezTo>
                <a:cubicBezTo>
                  <a:pt x="2759392" y="1527761"/>
                  <a:pt x="2760345" y="1529667"/>
                  <a:pt x="2761297" y="1532524"/>
                </a:cubicBezTo>
                <a:cubicBezTo>
                  <a:pt x="2765107" y="1543001"/>
                  <a:pt x="2770822" y="1552526"/>
                  <a:pt x="2769870" y="1564909"/>
                </a:cubicBezTo>
                <a:cubicBezTo>
                  <a:pt x="2768917" y="1578244"/>
                  <a:pt x="2774632" y="1587769"/>
                  <a:pt x="2782252" y="1596342"/>
                </a:cubicBezTo>
                <a:cubicBezTo>
                  <a:pt x="2784157" y="1602057"/>
                  <a:pt x="2783204" y="1609676"/>
                  <a:pt x="2786062" y="1615392"/>
                </a:cubicBezTo>
                <a:lnTo>
                  <a:pt x="2787817" y="1625043"/>
                </a:lnTo>
                <a:lnTo>
                  <a:pt x="2782252" y="1629679"/>
                </a:lnTo>
                <a:lnTo>
                  <a:pt x="2781300" y="1627774"/>
                </a:lnTo>
                <a:lnTo>
                  <a:pt x="2779395" y="1628726"/>
                </a:lnTo>
                <a:cubicBezTo>
                  <a:pt x="2774632" y="1631584"/>
                  <a:pt x="2768917" y="1633489"/>
                  <a:pt x="2763202" y="1633489"/>
                </a:cubicBezTo>
                <a:cubicBezTo>
                  <a:pt x="2760345" y="1632536"/>
                  <a:pt x="2757487" y="1632536"/>
                  <a:pt x="2754629" y="1631584"/>
                </a:cubicBezTo>
                <a:cubicBezTo>
                  <a:pt x="2751772" y="1631584"/>
                  <a:pt x="2748915" y="1630632"/>
                  <a:pt x="2746057" y="1629679"/>
                </a:cubicBezTo>
                <a:cubicBezTo>
                  <a:pt x="2744152" y="1628726"/>
                  <a:pt x="2741295" y="1628726"/>
                  <a:pt x="2739390" y="1629679"/>
                </a:cubicBezTo>
                <a:cubicBezTo>
                  <a:pt x="2730817" y="1631584"/>
                  <a:pt x="2725102" y="1625869"/>
                  <a:pt x="2718435" y="1623964"/>
                </a:cubicBezTo>
                <a:cubicBezTo>
                  <a:pt x="2717482" y="1623964"/>
                  <a:pt x="2717482" y="1623964"/>
                  <a:pt x="2716529" y="1623964"/>
                </a:cubicBezTo>
                <a:cubicBezTo>
                  <a:pt x="2716529" y="1624917"/>
                  <a:pt x="2715577" y="1624917"/>
                  <a:pt x="2715577" y="1625869"/>
                </a:cubicBezTo>
                <a:cubicBezTo>
                  <a:pt x="2698432" y="1625869"/>
                  <a:pt x="2681287" y="1618249"/>
                  <a:pt x="2666047" y="1636347"/>
                </a:cubicBezTo>
                <a:cubicBezTo>
                  <a:pt x="2662237" y="1640157"/>
                  <a:pt x="2657475" y="1641109"/>
                  <a:pt x="2652712" y="1640157"/>
                </a:cubicBezTo>
                <a:cubicBezTo>
                  <a:pt x="2652712" y="1640157"/>
                  <a:pt x="2652712" y="1641109"/>
                  <a:pt x="2652712" y="1641109"/>
                </a:cubicBezTo>
                <a:cubicBezTo>
                  <a:pt x="2640329" y="1667779"/>
                  <a:pt x="2615565" y="1689686"/>
                  <a:pt x="2615565" y="1722072"/>
                </a:cubicBezTo>
                <a:cubicBezTo>
                  <a:pt x="2611754" y="1733502"/>
                  <a:pt x="2610802" y="1745884"/>
                  <a:pt x="2609850" y="1758267"/>
                </a:cubicBezTo>
                <a:cubicBezTo>
                  <a:pt x="2609850" y="1763981"/>
                  <a:pt x="2609850" y="1768744"/>
                  <a:pt x="2609850" y="1774459"/>
                </a:cubicBezTo>
                <a:cubicBezTo>
                  <a:pt x="2606992" y="1787794"/>
                  <a:pt x="2602229" y="1798272"/>
                  <a:pt x="2595562" y="1806844"/>
                </a:cubicBezTo>
                <a:cubicBezTo>
                  <a:pt x="2596515" y="1821131"/>
                  <a:pt x="2596515" y="1836372"/>
                  <a:pt x="2598420" y="1850659"/>
                </a:cubicBezTo>
                <a:cubicBezTo>
                  <a:pt x="2600325" y="1869709"/>
                  <a:pt x="2606992" y="1887806"/>
                  <a:pt x="2620327" y="1901142"/>
                </a:cubicBezTo>
                <a:cubicBezTo>
                  <a:pt x="2620327" y="1902094"/>
                  <a:pt x="2620327" y="1902094"/>
                  <a:pt x="2620327" y="1903047"/>
                </a:cubicBezTo>
                <a:cubicBezTo>
                  <a:pt x="2621279" y="1903999"/>
                  <a:pt x="2622232" y="1903999"/>
                  <a:pt x="2622232" y="1904952"/>
                </a:cubicBezTo>
                <a:cubicBezTo>
                  <a:pt x="2623185" y="1906856"/>
                  <a:pt x="2623185" y="1907809"/>
                  <a:pt x="2623185" y="1909714"/>
                </a:cubicBezTo>
                <a:cubicBezTo>
                  <a:pt x="2624137" y="1909714"/>
                  <a:pt x="2625090" y="1909714"/>
                  <a:pt x="2626042" y="1910667"/>
                </a:cubicBezTo>
                <a:cubicBezTo>
                  <a:pt x="2625090" y="1914477"/>
                  <a:pt x="2624137" y="1918286"/>
                  <a:pt x="2623185" y="1922097"/>
                </a:cubicBezTo>
                <a:cubicBezTo>
                  <a:pt x="2624137" y="1923049"/>
                  <a:pt x="2626042" y="1924954"/>
                  <a:pt x="2626995" y="1926859"/>
                </a:cubicBezTo>
                <a:cubicBezTo>
                  <a:pt x="2628900" y="1930669"/>
                  <a:pt x="2629852" y="1934479"/>
                  <a:pt x="2629852" y="1938289"/>
                </a:cubicBezTo>
                <a:cubicBezTo>
                  <a:pt x="2627947" y="1951624"/>
                  <a:pt x="2614612" y="1960197"/>
                  <a:pt x="2615565" y="1974484"/>
                </a:cubicBezTo>
                <a:cubicBezTo>
                  <a:pt x="2599372" y="1977342"/>
                  <a:pt x="2586037" y="1964006"/>
                  <a:pt x="2570797" y="1970674"/>
                </a:cubicBezTo>
                <a:cubicBezTo>
                  <a:pt x="2556510" y="1964006"/>
                  <a:pt x="2550795" y="1973531"/>
                  <a:pt x="2547937" y="1985914"/>
                </a:cubicBezTo>
                <a:cubicBezTo>
                  <a:pt x="2545079" y="2044969"/>
                  <a:pt x="2557462" y="2052589"/>
                  <a:pt x="2479357" y="2066877"/>
                </a:cubicBezTo>
                <a:cubicBezTo>
                  <a:pt x="2466975" y="2099261"/>
                  <a:pt x="2433637" y="2116406"/>
                  <a:pt x="2418397" y="2146886"/>
                </a:cubicBezTo>
                <a:cubicBezTo>
                  <a:pt x="2414587" y="2156411"/>
                  <a:pt x="2409825" y="2164984"/>
                  <a:pt x="2406015" y="2174509"/>
                </a:cubicBezTo>
                <a:cubicBezTo>
                  <a:pt x="2402204" y="2184986"/>
                  <a:pt x="2394585" y="2193559"/>
                  <a:pt x="2389822" y="2204036"/>
                </a:cubicBezTo>
                <a:cubicBezTo>
                  <a:pt x="2387917" y="2207847"/>
                  <a:pt x="2386012" y="2210704"/>
                  <a:pt x="2383154" y="2213561"/>
                </a:cubicBezTo>
                <a:cubicBezTo>
                  <a:pt x="2380297" y="2216419"/>
                  <a:pt x="2376487" y="2218324"/>
                  <a:pt x="2373630" y="2220229"/>
                </a:cubicBezTo>
                <a:cubicBezTo>
                  <a:pt x="2372677" y="2221181"/>
                  <a:pt x="2370772" y="2221181"/>
                  <a:pt x="2368867" y="2222134"/>
                </a:cubicBezTo>
                <a:cubicBezTo>
                  <a:pt x="2367915" y="2222134"/>
                  <a:pt x="2366010" y="2222134"/>
                  <a:pt x="2365057" y="2222134"/>
                </a:cubicBezTo>
                <a:cubicBezTo>
                  <a:pt x="2365057" y="2223086"/>
                  <a:pt x="2365057" y="2223086"/>
                  <a:pt x="2365057" y="2223086"/>
                </a:cubicBezTo>
                <a:cubicBezTo>
                  <a:pt x="2363152" y="2228802"/>
                  <a:pt x="2359342" y="2234517"/>
                  <a:pt x="2357437" y="2241184"/>
                </a:cubicBezTo>
                <a:cubicBezTo>
                  <a:pt x="2355532" y="2247852"/>
                  <a:pt x="2352675" y="2253567"/>
                  <a:pt x="2349817" y="2259281"/>
                </a:cubicBezTo>
                <a:cubicBezTo>
                  <a:pt x="2348865" y="2262139"/>
                  <a:pt x="2346960" y="2264997"/>
                  <a:pt x="2345055" y="2267854"/>
                </a:cubicBezTo>
                <a:cubicBezTo>
                  <a:pt x="2342197" y="2271664"/>
                  <a:pt x="2338387" y="2274522"/>
                  <a:pt x="2334577" y="2277379"/>
                </a:cubicBezTo>
                <a:cubicBezTo>
                  <a:pt x="2331720" y="2279284"/>
                  <a:pt x="2328862" y="2281189"/>
                  <a:pt x="2326005" y="2282142"/>
                </a:cubicBezTo>
                <a:cubicBezTo>
                  <a:pt x="2313622" y="2305002"/>
                  <a:pt x="2294572" y="2322147"/>
                  <a:pt x="2273617" y="2336434"/>
                </a:cubicBezTo>
                <a:cubicBezTo>
                  <a:pt x="2247900" y="2358342"/>
                  <a:pt x="2221230" y="2377392"/>
                  <a:pt x="2190750" y="2391679"/>
                </a:cubicBezTo>
                <a:cubicBezTo>
                  <a:pt x="2184082" y="2394536"/>
                  <a:pt x="2178367" y="2397394"/>
                  <a:pt x="2171700" y="2400252"/>
                </a:cubicBezTo>
                <a:cubicBezTo>
                  <a:pt x="2170747" y="2403109"/>
                  <a:pt x="2169795" y="2405014"/>
                  <a:pt x="2168842" y="2407872"/>
                </a:cubicBezTo>
                <a:cubicBezTo>
                  <a:pt x="2162175" y="2408824"/>
                  <a:pt x="2155507" y="2407872"/>
                  <a:pt x="2151697" y="2402156"/>
                </a:cubicBezTo>
                <a:cubicBezTo>
                  <a:pt x="2148840" y="2403109"/>
                  <a:pt x="2145030" y="2403109"/>
                  <a:pt x="2138362" y="2405967"/>
                </a:cubicBezTo>
                <a:cubicBezTo>
                  <a:pt x="2117407" y="2412634"/>
                  <a:pt x="2107882" y="2432636"/>
                  <a:pt x="2094547" y="2447877"/>
                </a:cubicBezTo>
                <a:cubicBezTo>
                  <a:pt x="2105977" y="2412634"/>
                  <a:pt x="2115502" y="2375486"/>
                  <a:pt x="2145030" y="2347864"/>
                </a:cubicBezTo>
                <a:cubicBezTo>
                  <a:pt x="2154555" y="2346911"/>
                  <a:pt x="2160270" y="2370724"/>
                  <a:pt x="2173605" y="2353579"/>
                </a:cubicBezTo>
                <a:cubicBezTo>
                  <a:pt x="2165032" y="2345959"/>
                  <a:pt x="2164080" y="2335481"/>
                  <a:pt x="2164080" y="2324052"/>
                </a:cubicBezTo>
                <a:cubicBezTo>
                  <a:pt x="2155507" y="2306906"/>
                  <a:pt x="2156460" y="2290714"/>
                  <a:pt x="2168842" y="2274522"/>
                </a:cubicBezTo>
                <a:cubicBezTo>
                  <a:pt x="2186940" y="2250709"/>
                  <a:pt x="2201227" y="2224992"/>
                  <a:pt x="2223135" y="2204989"/>
                </a:cubicBezTo>
                <a:cubicBezTo>
                  <a:pt x="2232660" y="2156411"/>
                  <a:pt x="2213610" y="2112597"/>
                  <a:pt x="2207895" y="2066877"/>
                </a:cubicBezTo>
                <a:cubicBezTo>
                  <a:pt x="2204085" y="2035444"/>
                  <a:pt x="2199322" y="2004964"/>
                  <a:pt x="2199322" y="1972579"/>
                </a:cubicBezTo>
                <a:cubicBezTo>
                  <a:pt x="2199322" y="1959244"/>
                  <a:pt x="2196465" y="1946861"/>
                  <a:pt x="2189797" y="1936384"/>
                </a:cubicBezTo>
                <a:cubicBezTo>
                  <a:pt x="2186940" y="1943052"/>
                  <a:pt x="2184082" y="1950672"/>
                  <a:pt x="2180272" y="1957339"/>
                </a:cubicBezTo>
                <a:cubicBezTo>
                  <a:pt x="2176462" y="1965911"/>
                  <a:pt x="2170747" y="1973531"/>
                  <a:pt x="2160270" y="1969722"/>
                </a:cubicBezTo>
                <a:cubicBezTo>
                  <a:pt x="2150745" y="1965911"/>
                  <a:pt x="2144077" y="1958292"/>
                  <a:pt x="2145030" y="1946861"/>
                </a:cubicBezTo>
                <a:cubicBezTo>
                  <a:pt x="2145982" y="1935431"/>
                  <a:pt x="2155507" y="1933527"/>
                  <a:pt x="2164080" y="1931622"/>
                </a:cubicBezTo>
                <a:cubicBezTo>
                  <a:pt x="2173605" y="1929717"/>
                  <a:pt x="2183130" y="1927811"/>
                  <a:pt x="2192655" y="1929717"/>
                </a:cubicBezTo>
                <a:cubicBezTo>
                  <a:pt x="2195512" y="1917334"/>
                  <a:pt x="2198370" y="1904952"/>
                  <a:pt x="2205990" y="1894474"/>
                </a:cubicBezTo>
                <a:cubicBezTo>
                  <a:pt x="2213610" y="1883997"/>
                  <a:pt x="2216467" y="1870661"/>
                  <a:pt x="2215515" y="1858279"/>
                </a:cubicBezTo>
                <a:cubicBezTo>
                  <a:pt x="2211705" y="1823036"/>
                  <a:pt x="2214562" y="1788747"/>
                  <a:pt x="2222182" y="1753504"/>
                </a:cubicBezTo>
                <a:cubicBezTo>
                  <a:pt x="2223135" y="1748742"/>
                  <a:pt x="2221230" y="1743027"/>
                  <a:pt x="2221230" y="1738264"/>
                </a:cubicBezTo>
                <a:cubicBezTo>
                  <a:pt x="2225040" y="1727786"/>
                  <a:pt x="2228850" y="1717309"/>
                  <a:pt x="2232660" y="1706831"/>
                </a:cubicBezTo>
                <a:cubicBezTo>
                  <a:pt x="2234565" y="1701117"/>
                  <a:pt x="2236470" y="1693497"/>
                  <a:pt x="2244090" y="1694449"/>
                </a:cubicBezTo>
                <a:cubicBezTo>
                  <a:pt x="2252662" y="1696354"/>
                  <a:pt x="2254567" y="1703974"/>
                  <a:pt x="2253615" y="1711594"/>
                </a:cubicBezTo>
                <a:cubicBezTo>
                  <a:pt x="2252662" y="1719214"/>
                  <a:pt x="2248852" y="1725881"/>
                  <a:pt x="2246947" y="1733502"/>
                </a:cubicBezTo>
                <a:cubicBezTo>
                  <a:pt x="2257425" y="1743979"/>
                  <a:pt x="2264092" y="1731597"/>
                  <a:pt x="2272665" y="1727786"/>
                </a:cubicBezTo>
                <a:cubicBezTo>
                  <a:pt x="2273617" y="1725881"/>
                  <a:pt x="2274570" y="1723024"/>
                  <a:pt x="2275522" y="1721119"/>
                </a:cubicBezTo>
                <a:cubicBezTo>
                  <a:pt x="2286000" y="1717309"/>
                  <a:pt x="2295525" y="1712547"/>
                  <a:pt x="2305050" y="1708736"/>
                </a:cubicBezTo>
                <a:cubicBezTo>
                  <a:pt x="2307907" y="1702069"/>
                  <a:pt x="2306955" y="1694449"/>
                  <a:pt x="2312670" y="1687781"/>
                </a:cubicBezTo>
                <a:cubicBezTo>
                  <a:pt x="2327910" y="1683019"/>
                  <a:pt x="2323147" y="1708736"/>
                  <a:pt x="2337435" y="1706831"/>
                </a:cubicBezTo>
                <a:cubicBezTo>
                  <a:pt x="2342197" y="1700164"/>
                  <a:pt x="2337435" y="1694449"/>
                  <a:pt x="2336482" y="1688734"/>
                </a:cubicBezTo>
                <a:cubicBezTo>
                  <a:pt x="2335530" y="1684924"/>
                  <a:pt x="2333625" y="1682067"/>
                  <a:pt x="2332672" y="1678256"/>
                </a:cubicBezTo>
                <a:cubicBezTo>
                  <a:pt x="2330767" y="1668731"/>
                  <a:pt x="2330767" y="1659206"/>
                  <a:pt x="2341245" y="1656349"/>
                </a:cubicBezTo>
                <a:cubicBezTo>
                  <a:pt x="2348865" y="1654444"/>
                  <a:pt x="2354580" y="1660159"/>
                  <a:pt x="2358390" y="1666827"/>
                </a:cubicBezTo>
                <a:cubicBezTo>
                  <a:pt x="2362200" y="1673494"/>
                  <a:pt x="2364105" y="1681114"/>
                  <a:pt x="2366962" y="1687781"/>
                </a:cubicBezTo>
                <a:cubicBezTo>
                  <a:pt x="2370772" y="1698259"/>
                  <a:pt x="2375535" y="1707784"/>
                  <a:pt x="2387917" y="1715404"/>
                </a:cubicBezTo>
                <a:cubicBezTo>
                  <a:pt x="2386012" y="1690639"/>
                  <a:pt x="2386012" y="1668731"/>
                  <a:pt x="2394585" y="1646824"/>
                </a:cubicBezTo>
                <a:cubicBezTo>
                  <a:pt x="2392679" y="1643014"/>
                  <a:pt x="2392679" y="1639204"/>
                  <a:pt x="2390775" y="1636347"/>
                </a:cubicBezTo>
                <a:cubicBezTo>
                  <a:pt x="2392679" y="1625869"/>
                  <a:pt x="2394585" y="1615392"/>
                  <a:pt x="2396490" y="1604914"/>
                </a:cubicBezTo>
                <a:cubicBezTo>
                  <a:pt x="2385060" y="1583007"/>
                  <a:pt x="2389822" y="1563004"/>
                  <a:pt x="2406015" y="1544907"/>
                </a:cubicBezTo>
                <a:cubicBezTo>
                  <a:pt x="2424112" y="1525857"/>
                  <a:pt x="2434590" y="1501092"/>
                  <a:pt x="2454592" y="1482994"/>
                </a:cubicBezTo>
                <a:cubicBezTo>
                  <a:pt x="2466022" y="1472517"/>
                  <a:pt x="2472690" y="1457276"/>
                  <a:pt x="2475547" y="1442036"/>
                </a:cubicBezTo>
                <a:cubicBezTo>
                  <a:pt x="2482215" y="1400126"/>
                  <a:pt x="2501265" y="1363932"/>
                  <a:pt x="2517457" y="1325832"/>
                </a:cubicBezTo>
                <a:cubicBezTo>
                  <a:pt x="2531745" y="1309639"/>
                  <a:pt x="2509837" y="1295351"/>
                  <a:pt x="2518410" y="1279159"/>
                </a:cubicBezTo>
                <a:cubicBezTo>
                  <a:pt x="2522220" y="1273444"/>
                  <a:pt x="2530792" y="1265824"/>
                  <a:pt x="2530792" y="1271539"/>
                </a:cubicBezTo>
                <a:cubicBezTo>
                  <a:pt x="2531745" y="1284874"/>
                  <a:pt x="2529840" y="1296304"/>
                  <a:pt x="2546985" y="1285826"/>
                </a:cubicBezTo>
                <a:cubicBezTo>
                  <a:pt x="2556510" y="1280111"/>
                  <a:pt x="2565082" y="1290589"/>
                  <a:pt x="2575560" y="1282017"/>
                </a:cubicBezTo>
                <a:cubicBezTo>
                  <a:pt x="2562225" y="1262014"/>
                  <a:pt x="2548890" y="1242011"/>
                  <a:pt x="2566035" y="1214389"/>
                </a:cubicBezTo>
                <a:cubicBezTo>
                  <a:pt x="2578417" y="1226772"/>
                  <a:pt x="2571750" y="1244869"/>
                  <a:pt x="2583179" y="1259157"/>
                </a:cubicBezTo>
                <a:cubicBezTo>
                  <a:pt x="2590800" y="1238201"/>
                  <a:pt x="2596515" y="1220104"/>
                  <a:pt x="2602229" y="1202959"/>
                </a:cubicBezTo>
                <a:cubicBezTo>
                  <a:pt x="2597467" y="1196292"/>
                  <a:pt x="2592704" y="1197244"/>
                  <a:pt x="2587942" y="1197244"/>
                </a:cubicBezTo>
                <a:cubicBezTo>
                  <a:pt x="2580322" y="1198197"/>
                  <a:pt x="2571750" y="1198197"/>
                  <a:pt x="2570797" y="1188672"/>
                </a:cubicBezTo>
                <a:cubicBezTo>
                  <a:pt x="2569845" y="1178194"/>
                  <a:pt x="2578417" y="1177242"/>
                  <a:pt x="2586037" y="1175336"/>
                </a:cubicBezTo>
                <a:cubicBezTo>
                  <a:pt x="2589847" y="1175336"/>
                  <a:pt x="2594610" y="1173432"/>
                  <a:pt x="2595562" y="1171526"/>
                </a:cubicBezTo>
                <a:cubicBezTo>
                  <a:pt x="2604135" y="1133426"/>
                  <a:pt x="2623185" y="1144857"/>
                  <a:pt x="2643187" y="1157239"/>
                </a:cubicBezTo>
                <a:cubicBezTo>
                  <a:pt x="2646045" y="1159144"/>
                  <a:pt x="2649854" y="1157239"/>
                  <a:pt x="2653665" y="1157239"/>
                </a:cubicBezTo>
                <a:cubicBezTo>
                  <a:pt x="2651760" y="1156286"/>
                  <a:pt x="2648902" y="1155334"/>
                  <a:pt x="2646997" y="1154382"/>
                </a:cubicBezTo>
                <a:cubicBezTo>
                  <a:pt x="2642235" y="1146761"/>
                  <a:pt x="2637472" y="1139142"/>
                  <a:pt x="2632710" y="1131522"/>
                </a:cubicBezTo>
                <a:cubicBezTo>
                  <a:pt x="2629852" y="1107709"/>
                  <a:pt x="2626995" y="1083897"/>
                  <a:pt x="2624137" y="1060084"/>
                </a:cubicBezTo>
                <a:cubicBezTo>
                  <a:pt x="2620327" y="1055322"/>
                  <a:pt x="2617470" y="1051511"/>
                  <a:pt x="2613660" y="1046749"/>
                </a:cubicBezTo>
                <a:cubicBezTo>
                  <a:pt x="2613660" y="1045797"/>
                  <a:pt x="2613660" y="1043892"/>
                  <a:pt x="2613660" y="1042939"/>
                </a:cubicBezTo>
                <a:cubicBezTo>
                  <a:pt x="2612707" y="1038176"/>
                  <a:pt x="2612707" y="1034367"/>
                  <a:pt x="2612707" y="1029604"/>
                </a:cubicBezTo>
                <a:cubicBezTo>
                  <a:pt x="2605087" y="1019126"/>
                  <a:pt x="2601277" y="1008649"/>
                  <a:pt x="2603182" y="994361"/>
                </a:cubicBezTo>
                <a:cubicBezTo>
                  <a:pt x="2604135" y="984836"/>
                  <a:pt x="2604135" y="973407"/>
                  <a:pt x="2593657" y="968644"/>
                </a:cubicBezTo>
                <a:cubicBezTo>
                  <a:pt x="2582227" y="975311"/>
                  <a:pt x="2594610" y="984836"/>
                  <a:pt x="2588895" y="994361"/>
                </a:cubicBezTo>
                <a:cubicBezTo>
                  <a:pt x="2578417" y="995314"/>
                  <a:pt x="2573654" y="981026"/>
                  <a:pt x="2562225" y="981979"/>
                </a:cubicBezTo>
                <a:cubicBezTo>
                  <a:pt x="2555557" y="982932"/>
                  <a:pt x="2550795" y="974359"/>
                  <a:pt x="2551747" y="968644"/>
                </a:cubicBezTo>
                <a:cubicBezTo>
                  <a:pt x="2556510" y="943879"/>
                  <a:pt x="2544127" y="919114"/>
                  <a:pt x="2553652" y="893397"/>
                </a:cubicBezTo>
                <a:cubicBezTo>
                  <a:pt x="2545079" y="875299"/>
                  <a:pt x="2542222" y="854344"/>
                  <a:pt x="2528887" y="840057"/>
                </a:cubicBezTo>
                <a:cubicBezTo>
                  <a:pt x="2520315" y="835294"/>
                  <a:pt x="2511742" y="829579"/>
                  <a:pt x="2510790" y="818149"/>
                </a:cubicBezTo>
                <a:cubicBezTo>
                  <a:pt x="2509837" y="803861"/>
                  <a:pt x="2506979" y="790526"/>
                  <a:pt x="2496502" y="781001"/>
                </a:cubicBezTo>
                <a:cubicBezTo>
                  <a:pt x="2491740" y="776239"/>
                  <a:pt x="2490787" y="767667"/>
                  <a:pt x="2495550" y="763857"/>
                </a:cubicBezTo>
                <a:cubicBezTo>
                  <a:pt x="2513647" y="750522"/>
                  <a:pt x="2503170" y="740044"/>
                  <a:pt x="2497454" y="726709"/>
                </a:cubicBezTo>
                <a:cubicBezTo>
                  <a:pt x="2488882" y="705754"/>
                  <a:pt x="2496502" y="677179"/>
                  <a:pt x="2475547" y="660034"/>
                </a:cubicBezTo>
                <a:cubicBezTo>
                  <a:pt x="2470785" y="655272"/>
                  <a:pt x="2474595" y="645747"/>
                  <a:pt x="2475547" y="638126"/>
                </a:cubicBezTo>
                <a:cubicBezTo>
                  <a:pt x="2480310" y="605742"/>
                  <a:pt x="2492692" y="575261"/>
                  <a:pt x="2508885" y="547639"/>
                </a:cubicBezTo>
                <a:cubicBezTo>
                  <a:pt x="2519362" y="529542"/>
                  <a:pt x="2526029" y="513349"/>
                  <a:pt x="2515552" y="494299"/>
                </a:cubicBezTo>
                <a:cubicBezTo>
                  <a:pt x="2512695" y="489536"/>
                  <a:pt x="2509837" y="481916"/>
                  <a:pt x="2518410" y="479059"/>
                </a:cubicBezTo>
                <a:cubicBezTo>
                  <a:pt x="2525077" y="477154"/>
                  <a:pt x="2529840" y="481916"/>
                  <a:pt x="2531745" y="488584"/>
                </a:cubicBezTo>
                <a:cubicBezTo>
                  <a:pt x="2533650" y="494299"/>
                  <a:pt x="2534602" y="500966"/>
                  <a:pt x="2536507" y="506682"/>
                </a:cubicBezTo>
                <a:cubicBezTo>
                  <a:pt x="2546032" y="505729"/>
                  <a:pt x="2546985" y="488584"/>
                  <a:pt x="2550795" y="491441"/>
                </a:cubicBezTo>
                <a:cubicBezTo>
                  <a:pt x="2575560" y="506682"/>
                  <a:pt x="2569845" y="486679"/>
                  <a:pt x="2569845" y="474297"/>
                </a:cubicBezTo>
                <a:cubicBezTo>
                  <a:pt x="2569845" y="459057"/>
                  <a:pt x="2560320" y="443816"/>
                  <a:pt x="2567940" y="419051"/>
                </a:cubicBezTo>
                <a:cubicBezTo>
                  <a:pt x="2575560" y="443816"/>
                  <a:pt x="2587942" y="462866"/>
                  <a:pt x="2586037" y="480011"/>
                </a:cubicBezTo>
                <a:cubicBezTo>
                  <a:pt x="2583179" y="503824"/>
                  <a:pt x="2596515" y="501919"/>
                  <a:pt x="2608897" y="509539"/>
                </a:cubicBezTo>
                <a:cubicBezTo>
                  <a:pt x="2616517" y="489536"/>
                  <a:pt x="2607945" y="474297"/>
                  <a:pt x="2605087" y="459057"/>
                </a:cubicBezTo>
                <a:cubicBezTo>
                  <a:pt x="2601277" y="439054"/>
                  <a:pt x="2605087" y="420957"/>
                  <a:pt x="2612707" y="402859"/>
                </a:cubicBezTo>
                <a:cubicBezTo>
                  <a:pt x="2616517" y="394286"/>
                  <a:pt x="2622232" y="397144"/>
                  <a:pt x="2627947" y="399049"/>
                </a:cubicBezTo>
                <a:cubicBezTo>
                  <a:pt x="2649854" y="366664"/>
                  <a:pt x="2653665" y="364759"/>
                  <a:pt x="2686050" y="375236"/>
                </a:cubicBezTo>
                <a:cubicBezTo>
                  <a:pt x="2697479" y="379047"/>
                  <a:pt x="2702242" y="373332"/>
                  <a:pt x="2706052" y="364759"/>
                </a:cubicBezTo>
                <a:cubicBezTo>
                  <a:pt x="2713672" y="348566"/>
                  <a:pt x="2720340" y="331422"/>
                  <a:pt x="2727960" y="315229"/>
                </a:cubicBezTo>
                <a:cubicBezTo>
                  <a:pt x="2729865" y="299036"/>
                  <a:pt x="2733675" y="283797"/>
                  <a:pt x="2747010" y="272366"/>
                </a:cubicBezTo>
                <a:cubicBezTo>
                  <a:pt x="2750820" y="298084"/>
                  <a:pt x="2751772" y="299036"/>
                  <a:pt x="2769870" y="286654"/>
                </a:cubicBezTo>
                <a:cubicBezTo>
                  <a:pt x="2769870" y="283797"/>
                  <a:pt x="2769870" y="281891"/>
                  <a:pt x="2770822" y="279034"/>
                </a:cubicBezTo>
                <a:cubicBezTo>
                  <a:pt x="2773679" y="275224"/>
                  <a:pt x="2775585" y="271414"/>
                  <a:pt x="2780347" y="269509"/>
                </a:cubicBezTo>
                <a:cubicBezTo>
                  <a:pt x="2780347" y="268557"/>
                  <a:pt x="2781300" y="266651"/>
                  <a:pt x="2781300" y="265699"/>
                </a:cubicBezTo>
                <a:cubicBezTo>
                  <a:pt x="2777490" y="238076"/>
                  <a:pt x="2786062" y="217122"/>
                  <a:pt x="2813685" y="202834"/>
                </a:cubicBezTo>
                <a:cubicBezTo>
                  <a:pt x="2824162" y="217122"/>
                  <a:pt x="2813685" y="233314"/>
                  <a:pt x="2812732" y="248554"/>
                </a:cubicBezTo>
                <a:cubicBezTo>
                  <a:pt x="2810827" y="268557"/>
                  <a:pt x="2817495" y="279034"/>
                  <a:pt x="2842260" y="279986"/>
                </a:cubicBezTo>
                <a:cubicBezTo>
                  <a:pt x="2826067" y="239029"/>
                  <a:pt x="2839402" y="194261"/>
                  <a:pt x="2817495" y="158066"/>
                </a:cubicBezTo>
                <a:cubicBezTo>
                  <a:pt x="2814637" y="153304"/>
                  <a:pt x="2814637" y="144732"/>
                  <a:pt x="2821304" y="140922"/>
                </a:cubicBezTo>
                <a:cubicBezTo>
                  <a:pt x="2826067" y="138064"/>
                  <a:pt x="2828925" y="143779"/>
                  <a:pt x="2832735" y="146636"/>
                </a:cubicBezTo>
                <a:cubicBezTo>
                  <a:pt x="2852737" y="118061"/>
                  <a:pt x="2857500" y="87582"/>
                  <a:pt x="2848927" y="53291"/>
                </a:cubicBezTo>
                <a:cubicBezTo>
                  <a:pt x="2871787" y="79961"/>
                  <a:pt x="2894647" y="104726"/>
                  <a:pt x="2931795" y="104726"/>
                </a:cubicBezTo>
                <a:cubicBezTo>
                  <a:pt x="2937510" y="59959"/>
                  <a:pt x="2937510" y="59959"/>
                  <a:pt x="2980372" y="45672"/>
                </a:cubicBezTo>
                <a:cubicBezTo>
                  <a:pt x="2983229" y="39957"/>
                  <a:pt x="2980372" y="33289"/>
                  <a:pt x="2979420" y="27574"/>
                </a:cubicBezTo>
                <a:cubicBezTo>
                  <a:pt x="2977515" y="16144"/>
                  <a:pt x="2979420" y="4714"/>
                  <a:pt x="2989897" y="904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outerShdw blurRad="101600" dist="38100" dir="2700000" sx="101000" sy="101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-">
            <a:extLst>
              <a:ext uri="{FF2B5EF4-FFF2-40B4-BE49-F238E27FC236}">
                <a16:creationId xmlns:a16="http://schemas.microsoft.com/office/drawing/2014/main" id="{7ED586A4-DF31-4298-A3D4-A401E52D19F0}"/>
              </a:ext>
            </a:extLst>
          </p:cNvPr>
          <p:cNvSpPr/>
          <p:nvPr/>
        </p:nvSpPr>
        <p:spPr>
          <a:xfrm>
            <a:off x="0" y="-1153122"/>
            <a:ext cx="7524749" cy="13983874"/>
          </a:xfrm>
          <a:custGeom>
            <a:avLst/>
            <a:gdLst>
              <a:gd name="connsiteX0" fmla="*/ 5682615 w 5703569"/>
              <a:gd name="connsiteY0" fmla="*/ 3051810 h 10599420"/>
              <a:gd name="connsiteX1" fmla="*/ 5667375 w 5703569"/>
              <a:gd name="connsiteY1" fmla="*/ 3044190 h 10599420"/>
              <a:gd name="connsiteX2" fmla="*/ 5643563 w 5703569"/>
              <a:gd name="connsiteY2" fmla="*/ 3031808 h 10599420"/>
              <a:gd name="connsiteX3" fmla="*/ 5507355 w 5703569"/>
              <a:gd name="connsiteY3" fmla="*/ 2975610 h 10599420"/>
              <a:gd name="connsiteX4" fmla="*/ 5330190 w 5703569"/>
              <a:gd name="connsiteY4" fmla="*/ 2887028 h 10599420"/>
              <a:gd name="connsiteX5" fmla="*/ 5265420 w 5703569"/>
              <a:gd name="connsiteY5" fmla="*/ 2857500 h 10599420"/>
              <a:gd name="connsiteX6" fmla="*/ 5265420 w 5703569"/>
              <a:gd name="connsiteY6" fmla="*/ 0 h 10599420"/>
              <a:gd name="connsiteX7" fmla="*/ 0 w 5703569"/>
              <a:gd name="connsiteY7" fmla="*/ 0 h 10599420"/>
              <a:gd name="connsiteX8" fmla="*/ 0 w 5703569"/>
              <a:gd name="connsiteY8" fmla="*/ 10240327 h 10599420"/>
              <a:gd name="connsiteX9" fmla="*/ 1614488 w 5703569"/>
              <a:gd name="connsiteY9" fmla="*/ 10240327 h 10599420"/>
              <a:gd name="connsiteX10" fmla="*/ 2105025 w 5703569"/>
              <a:gd name="connsiteY10" fmla="*/ 10450830 h 10599420"/>
              <a:gd name="connsiteX11" fmla="*/ 2473643 w 5703569"/>
              <a:gd name="connsiteY11" fmla="*/ 10595610 h 10599420"/>
              <a:gd name="connsiteX12" fmla="*/ 2493645 w 5703569"/>
              <a:gd name="connsiteY12" fmla="*/ 10599420 h 10599420"/>
              <a:gd name="connsiteX13" fmla="*/ 2518410 w 5703569"/>
              <a:gd name="connsiteY13" fmla="*/ 10557510 h 10599420"/>
              <a:gd name="connsiteX14" fmla="*/ 2599373 w 5703569"/>
              <a:gd name="connsiteY14" fmla="*/ 10466070 h 10599420"/>
              <a:gd name="connsiteX15" fmla="*/ 2632710 w 5703569"/>
              <a:gd name="connsiteY15" fmla="*/ 10479405 h 10599420"/>
              <a:gd name="connsiteX16" fmla="*/ 2646998 w 5703569"/>
              <a:gd name="connsiteY16" fmla="*/ 10441305 h 10599420"/>
              <a:gd name="connsiteX17" fmla="*/ 2657475 w 5703569"/>
              <a:gd name="connsiteY17" fmla="*/ 10379392 h 10599420"/>
              <a:gd name="connsiteX18" fmla="*/ 2678430 w 5703569"/>
              <a:gd name="connsiteY18" fmla="*/ 10332720 h 10599420"/>
              <a:gd name="connsiteX19" fmla="*/ 2657475 w 5703569"/>
              <a:gd name="connsiteY19" fmla="*/ 10279380 h 10599420"/>
              <a:gd name="connsiteX20" fmla="*/ 2664143 w 5703569"/>
              <a:gd name="connsiteY20" fmla="*/ 10130790 h 10599420"/>
              <a:gd name="connsiteX21" fmla="*/ 2763203 w 5703569"/>
              <a:gd name="connsiteY21" fmla="*/ 9953625 h 10599420"/>
              <a:gd name="connsiteX22" fmla="*/ 2790825 w 5703569"/>
              <a:gd name="connsiteY22" fmla="*/ 9877425 h 10599420"/>
              <a:gd name="connsiteX23" fmla="*/ 2797493 w 5703569"/>
              <a:gd name="connsiteY23" fmla="*/ 9868852 h 10599420"/>
              <a:gd name="connsiteX24" fmla="*/ 2845118 w 5703569"/>
              <a:gd name="connsiteY24" fmla="*/ 9772650 h 10599420"/>
              <a:gd name="connsiteX25" fmla="*/ 2855595 w 5703569"/>
              <a:gd name="connsiteY25" fmla="*/ 9753600 h 10599420"/>
              <a:gd name="connsiteX26" fmla="*/ 2891790 w 5703569"/>
              <a:gd name="connsiteY26" fmla="*/ 9700260 h 10599420"/>
              <a:gd name="connsiteX27" fmla="*/ 2878455 w 5703569"/>
              <a:gd name="connsiteY27" fmla="*/ 9637395 h 10599420"/>
              <a:gd name="connsiteX28" fmla="*/ 2881313 w 5703569"/>
              <a:gd name="connsiteY28" fmla="*/ 9637395 h 10599420"/>
              <a:gd name="connsiteX29" fmla="*/ 2911793 w 5703569"/>
              <a:gd name="connsiteY29" fmla="*/ 9630727 h 10599420"/>
              <a:gd name="connsiteX30" fmla="*/ 2939415 w 5703569"/>
              <a:gd name="connsiteY30" fmla="*/ 9607868 h 10599420"/>
              <a:gd name="connsiteX31" fmla="*/ 2939415 w 5703569"/>
              <a:gd name="connsiteY31" fmla="*/ 9605010 h 10599420"/>
              <a:gd name="connsiteX32" fmla="*/ 2939415 w 5703569"/>
              <a:gd name="connsiteY32" fmla="*/ 9603105 h 10599420"/>
              <a:gd name="connsiteX33" fmla="*/ 2940368 w 5703569"/>
              <a:gd name="connsiteY33" fmla="*/ 9603105 h 10599420"/>
              <a:gd name="connsiteX34" fmla="*/ 2954655 w 5703569"/>
              <a:gd name="connsiteY34" fmla="*/ 9604057 h 10599420"/>
              <a:gd name="connsiteX35" fmla="*/ 2969895 w 5703569"/>
              <a:gd name="connsiteY35" fmla="*/ 9589770 h 10599420"/>
              <a:gd name="connsiteX36" fmla="*/ 2987993 w 5703569"/>
              <a:gd name="connsiteY36" fmla="*/ 9532620 h 10599420"/>
              <a:gd name="connsiteX37" fmla="*/ 2987993 w 5703569"/>
              <a:gd name="connsiteY37" fmla="*/ 9511665 h 10599420"/>
              <a:gd name="connsiteX38" fmla="*/ 2981325 w 5703569"/>
              <a:gd name="connsiteY38" fmla="*/ 9479280 h 10599420"/>
              <a:gd name="connsiteX39" fmla="*/ 2990850 w 5703569"/>
              <a:gd name="connsiteY39" fmla="*/ 9439275 h 10599420"/>
              <a:gd name="connsiteX40" fmla="*/ 2962275 w 5703569"/>
              <a:gd name="connsiteY40" fmla="*/ 9344977 h 10599420"/>
              <a:gd name="connsiteX41" fmla="*/ 2966085 w 5703569"/>
              <a:gd name="connsiteY41" fmla="*/ 9286875 h 10599420"/>
              <a:gd name="connsiteX42" fmla="*/ 3027998 w 5703569"/>
              <a:gd name="connsiteY42" fmla="*/ 9232582 h 10599420"/>
              <a:gd name="connsiteX43" fmla="*/ 3042285 w 5703569"/>
              <a:gd name="connsiteY43" fmla="*/ 9155430 h 10599420"/>
              <a:gd name="connsiteX44" fmla="*/ 3002280 w 5703569"/>
              <a:gd name="connsiteY44" fmla="*/ 9108757 h 10599420"/>
              <a:gd name="connsiteX45" fmla="*/ 2977515 w 5703569"/>
              <a:gd name="connsiteY45" fmla="*/ 9102090 h 10599420"/>
              <a:gd name="connsiteX46" fmla="*/ 2972753 w 5703569"/>
              <a:gd name="connsiteY46" fmla="*/ 9104948 h 10599420"/>
              <a:gd name="connsiteX47" fmla="*/ 3010853 w 5703569"/>
              <a:gd name="connsiteY47" fmla="*/ 9057323 h 10599420"/>
              <a:gd name="connsiteX48" fmla="*/ 3055620 w 5703569"/>
              <a:gd name="connsiteY48" fmla="*/ 8987790 h 10599420"/>
              <a:gd name="connsiteX49" fmla="*/ 3084195 w 5703569"/>
              <a:gd name="connsiteY49" fmla="*/ 8957310 h 10599420"/>
              <a:gd name="connsiteX50" fmla="*/ 3094673 w 5703569"/>
              <a:gd name="connsiteY50" fmla="*/ 8984932 h 10599420"/>
              <a:gd name="connsiteX51" fmla="*/ 3123248 w 5703569"/>
              <a:gd name="connsiteY51" fmla="*/ 8973502 h 10599420"/>
              <a:gd name="connsiteX52" fmla="*/ 3147060 w 5703569"/>
              <a:gd name="connsiteY52" fmla="*/ 8885873 h 10599420"/>
              <a:gd name="connsiteX53" fmla="*/ 3096578 w 5703569"/>
              <a:gd name="connsiteY53" fmla="*/ 8856345 h 10599420"/>
              <a:gd name="connsiteX54" fmla="*/ 2997518 w 5703569"/>
              <a:gd name="connsiteY54" fmla="*/ 8920162 h 10599420"/>
              <a:gd name="connsiteX55" fmla="*/ 2947988 w 5703569"/>
              <a:gd name="connsiteY55" fmla="*/ 8865870 h 10599420"/>
              <a:gd name="connsiteX56" fmla="*/ 2950845 w 5703569"/>
              <a:gd name="connsiteY56" fmla="*/ 8858250 h 10599420"/>
              <a:gd name="connsiteX57" fmla="*/ 2997518 w 5703569"/>
              <a:gd name="connsiteY57" fmla="*/ 8823960 h 10599420"/>
              <a:gd name="connsiteX58" fmla="*/ 3001328 w 5703569"/>
              <a:gd name="connsiteY58" fmla="*/ 8817293 h 10599420"/>
              <a:gd name="connsiteX59" fmla="*/ 3062288 w 5703569"/>
              <a:gd name="connsiteY59" fmla="*/ 8776335 h 10599420"/>
              <a:gd name="connsiteX60" fmla="*/ 3097530 w 5703569"/>
              <a:gd name="connsiteY60" fmla="*/ 8818245 h 10599420"/>
              <a:gd name="connsiteX61" fmla="*/ 3137535 w 5703569"/>
              <a:gd name="connsiteY61" fmla="*/ 8811577 h 10599420"/>
              <a:gd name="connsiteX62" fmla="*/ 3146108 w 5703569"/>
              <a:gd name="connsiteY62" fmla="*/ 8785860 h 10599420"/>
              <a:gd name="connsiteX63" fmla="*/ 3148965 w 5703569"/>
              <a:gd name="connsiteY63" fmla="*/ 8777288 h 10599420"/>
              <a:gd name="connsiteX64" fmla="*/ 3154680 w 5703569"/>
              <a:gd name="connsiteY64" fmla="*/ 8790623 h 10599420"/>
              <a:gd name="connsiteX65" fmla="*/ 3164205 w 5703569"/>
              <a:gd name="connsiteY65" fmla="*/ 8793480 h 10599420"/>
              <a:gd name="connsiteX66" fmla="*/ 3206115 w 5703569"/>
              <a:gd name="connsiteY66" fmla="*/ 8758238 h 10599420"/>
              <a:gd name="connsiteX67" fmla="*/ 3242310 w 5703569"/>
              <a:gd name="connsiteY67" fmla="*/ 8716327 h 10599420"/>
              <a:gd name="connsiteX68" fmla="*/ 3298508 w 5703569"/>
              <a:gd name="connsiteY68" fmla="*/ 8601075 h 10599420"/>
              <a:gd name="connsiteX69" fmla="*/ 3336608 w 5703569"/>
              <a:gd name="connsiteY69" fmla="*/ 8581073 h 10599420"/>
              <a:gd name="connsiteX70" fmla="*/ 3342323 w 5703569"/>
              <a:gd name="connsiteY70" fmla="*/ 8570595 h 10599420"/>
              <a:gd name="connsiteX71" fmla="*/ 3355658 w 5703569"/>
              <a:gd name="connsiteY71" fmla="*/ 8538210 h 10599420"/>
              <a:gd name="connsiteX72" fmla="*/ 3399473 w 5703569"/>
              <a:gd name="connsiteY72" fmla="*/ 8377238 h 10599420"/>
              <a:gd name="connsiteX73" fmla="*/ 3414713 w 5703569"/>
              <a:gd name="connsiteY73" fmla="*/ 8312468 h 10599420"/>
              <a:gd name="connsiteX74" fmla="*/ 3483293 w 5703569"/>
              <a:gd name="connsiteY74" fmla="*/ 8168640 h 10599420"/>
              <a:gd name="connsiteX75" fmla="*/ 3487103 w 5703569"/>
              <a:gd name="connsiteY75" fmla="*/ 8152448 h 10599420"/>
              <a:gd name="connsiteX76" fmla="*/ 3530918 w 5703569"/>
              <a:gd name="connsiteY76" fmla="*/ 8002905 h 10599420"/>
              <a:gd name="connsiteX77" fmla="*/ 3532823 w 5703569"/>
              <a:gd name="connsiteY77" fmla="*/ 7953375 h 10599420"/>
              <a:gd name="connsiteX78" fmla="*/ 3532823 w 5703569"/>
              <a:gd name="connsiteY78" fmla="*/ 7951470 h 10599420"/>
              <a:gd name="connsiteX79" fmla="*/ 3574733 w 5703569"/>
              <a:gd name="connsiteY79" fmla="*/ 7891463 h 10599420"/>
              <a:gd name="connsiteX80" fmla="*/ 3625215 w 5703569"/>
              <a:gd name="connsiteY80" fmla="*/ 7838123 h 10599420"/>
              <a:gd name="connsiteX81" fmla="*/ 3651885 w 5703569"/>
              <a:gd name="connsiteY81" fmla="*/ 7827645 h 10599420"/>
              <a:gd name="connsiteX82" fmla="*/ 3657600 w 5703569"/>
              <a:gd name="connsiteY82" fmla="*/ 7818120 h 10599420"/>
              <a:gd name="connsiteX83" fmla="*/ 3663315 w 5703569"/>
              <a:gd name="connsiteY83" fmla="*/ 7809548 h 10599420"/>
              <a:gd name="connsiteX84" fmla="*/ 3669030 w 5703569"/>
              <a:gd name="connsiteY84" fmla="*/ 7800975 h 10599420"/>
              <a:gd name="connsiteX85" fmla="*/ 3670935 w 5703569"/>
              <a:gd name="connsiteY85" fmla="*/ 7785735 h 10599420"/>
              <a:gd name="connsiteX86" fmla="*/ 3669983 w 5703569"/>
              <a:gd name="connsiteY86" fmla="*/ 7776210 h 10599420"/>
              <a:gd name="connsiteX87" fmla="*/ 3689985 w 5703569"/>
              <a:gd name="connsiteY87" fmla="*/ 7708583 h 10599420"/>
              <a:gd name="connsiteX88" fmla="*/ 3693795 w 5703569"/>
              <a:gd name="connsiteY88" fmla="*/ 7699058 h 10599420"/>
              <a:gd name="connsiteX89" fmla="*/ 3697605 w 5703569"/>
              <a:gd name="connsiteY89" fmla="*/ 7688580 h 10599420"/>
              <a:gd name="connsiteX90" fmla="*/ 3691890 w 5703569"/>
              <a:gd name="connsiteY90" fmla="*/ 7657148 h 10599420"/>
              <a:gd name="connsiteX91" fmla="*/ 3688080 w 5703569"/>
              <a:gd name="connsiteY91" fmla="*/ 7623810 h 10599420"/>
              <a:gd name="connsiteX92" fmla="*/ 3749993 w 5703569"/>
              <a:gd name="connsiteY92" fmla="*/ 7539038 h 10599420"/>
              <a:gd name="connsiteX93" fmla="*/ 3758565 w 5703569"/>
              <a:gd name="connsiteY93" fmla="*/ 7532370 h 10599420"/>
              <a:gd name="connsiteX94" fmla="*/ 3766185 w 5703569"/>
              <a:gd name="connsiteY94" fmla="*/ 7518083 h 10599420"/>
              <a:gd name="connsiteX95" fmla="*/ 3777615 w 5703569"/>
              <a:gd name="connsiteY95" fmla="*/ 7499985 h 10599420"/>
              <a:gd name="connsiteX96" fmla="*/ 3799523 w 5703569"/>
              <a:gd name="connsiteY96" fmla="*/ 7476173 h 10599420"/>
              <a:gd name="connsiteX97" fmla="*/ 3808095 w 5703569"/>
              <a:gd name="connsiteY97" fmla="*/ 7421880 h 10599420"/>
              <a:gd name="connsiteX98" fmla="*/ 3833813 w 5703569"/>
              <a:gd name="connsiteY98" fmla="*/ 7339965 h 10599420"/>
              <a:gd name="connsiteX99" fmla="*/ 3853815 w 5703569"/>
              <a:gd name="connsiteY99" fmla="*/ 7198043 h 10599420"/>
              <a:gd name="connsiteX100" fmla="*/ 3849053 w 5703569"/>
              <a:gd name="connsiteY100" fmla="*/ 7138035 h 10599420"/>
              <a:gd name="connsiteX101" fmla="*/ 3830955 w 5703569"/>
              <a:gd name="connsiteY101" fmla="*/ 7115175 h 10599420"/>
              <a:gd name="connsiteX102" fmla="*/ 3815715 w 5703569"/>
              <a:gd name="connsiteY102" fmla="*/ 7129463 h 10599420"/>
              <a:gd name="connsiteX103" fmla="*/ 3814763 w 5703569"/>
              <a:gd name="connsiteY103" fmla="*/ 7142798 h 10599420"/>
              <a:gd name="connsiteX104" fmla="*/ 3815715 w 5703569"/>
              <a:gd name="connsiteY104" fmla="*/ 7126605 h 10599420"/>
              <a:gd name="connsiteX105" fmla="*/ 3828098 w 5703569"/>
              <a:gd name="connsiteY105" fmla="*/ 7112318 h 10599420"/>
              <a:gd name="connsiteX106" fmla="*/ 3891915 w 5703569"/>
              <a:gd name="connsiteY106" fmla="*/ 6974205 h 10599420"/>
              <a:gd name="connsiteX107" fmla="*/ 3892868 w 5703569"/>
              <a:gd name="connsiteY107" fmla="*/ 6973253 h 10599420"/>
              <a:gd name="connsiteX108" fmla="*/ 3891915 w 5703569"/>
              <a:gd name="connsiteY108" fmla="*/ 6970395 h 10599420"/>
              <a:gd name="connsiteX109" fmla="*/ 3920490 w 5703569"/>
              <a:gd name="connsiteY109" fmla="*/ 6880860 h 10599420"/>
              <a:gd name="connsiteX110" fmla="*/ 3932873 w 5703569"/>
              <a:gd name="connsiteY110" fmla="*/ 6837998 h 10599420"/>
              <a:gd name="connsiteX111" fmla="*/ 3951923 w 5703569"/>
              <a:gd name="connsiteY111" fmla="*/ 6745605 h 10599420"/>
              <a:gd name="connsiteX112" fmla="*/ 3955733 w 5703569"/>
              <a:gd name="connsiteY112" fmla="*/ 6690360 h 10599420"/>
              <a:gd name="connsiteX113" fmla="*/ 3968115 w 5703569"/>
              <a:gd name="connsiteY113" fmla="*/ 6513195 h 10599420"/>
              <a:gd name="connsiteX114" fmla="*/ 4023360 w 5703569"/>
              <a:gd name="connsiteY114" fmla="*/ 6408420 h 10599420"/>
              <a:gd name="connsiteX115" fmla="*/ 4055745 w 5703569"/>
              <a:gd name="connsiteY115" fmla="*/ 6389370 h 10599420"/>
              <a:gd name="connsiteX116" fmla="*/ 4078605 w 5703569"/>
              <a:gd name="connsiteY116" fmla="*/ 6382703 h 10599420"/>
              <a:gd name="connsiteX117" fmla="*/ 4111943 w 5703569"/>
              <a:gd name="connsiteY117" fmla="*/ 6325553 h 10599420"/>
              <a:gd name="connsiteX118" fmla="*/ 4126230 w 5703569"/>
              <a:gd name="connsiteY118" fmla="*/ 6283643 h 10599420"/>
              <a:gd name="connsiteX119" fmla="*/ 4102418 w 5703569"/>
              <a:gd name="connsiteY119" fmla="*/ 6279833 h 10599420"/>
              <a:gd name="connsiteX120" fmla="*/ 4230053 w 5703569"/>
              <a:gd name="connsiteY120" fmla="*/ 6172200 h 10599420"/>
              <a:gd name="connsiteX121" fmla="*/ 4233863 w 5703569"/>
              <a:gd name="connsiteY121" fmla="*/ 6173153 h 10599420"/>
              <a:gd name="connsiteX122" fmla="*/ 4244340 w 5703569"/>
              <a:gd name="connsiteY122" fmla="*/ 6181725 h 10599420"/>
              <a:gd name="connsiteX123" fmla="*/ 4253865 w 5703569"/>
              <a:gd name="connsiteY123" fmla="*/ 6181725 h 10599420"/>
              <a:gd name="connsiteX124" fmla="*/ 4301490 w 5703569"/>
              <a:gd name="connsiteY124" fmla="*/ 6152198 h 10599420"/>
              <a:gd name="connsiteX125" fmla="*/ 4318635 w 5703569"/>
              <a:gd name="connsiteY125" fmla="*/ 6110288 h 10599420"/>
              <a:gd name="connsiteX126" fmla="*/ 4355783 w 5703569"/>
              <a:gd name="connsiteY126" fmla="*/ 6082665 h 10599420"/>
              <a:gd name="connsiteX127" fmla="*/ 4354830 w 5703569"/>
              <a:gd name="connsiteY127" fmla="*/ 6082665 h 10599420"/>
              <a:gd name="connsiteX128" fmla="*/ 4422458 w 5703569"/>
              <a:gd name="connsiteY128" fmla="*/ 6050280 h 10599420"/>
              <a:gd name="connsiteX129" fmla="*/ 4422458 w 5703569"/>
              <a:gd name="connsiteY129" fmla="*/ 6050280 h 10599420"/>
              <a:gd name="connsiteX130" fmla="*/ 4471988 w 5703569"/>
              <a:gd name="connsiteY130" fmla="*/ 5999798 h 10599420"/>
              <a:gd name="connsiteX131" fmla="*/ 4494848 w 5703569"/>
              <a:gd name="connsiteY131" fmla="*/ 5964555 h 10599420"/>
              <a:gd name="connsiteX132" fmla="*/ 4516755 w 5703569"/>
              <a:gd name="connsiteY132" fmla="*/ 5928360 h 10599420"/>
              <a:gd name="connsiteX133" fmla="*/ 4505325 w 5703569"/>
              <a:gd name="connsiteY133" fmla="*/ 5842635 h 10599420"/>
              <a:gd name="connsiteX134" fmla="*/ 4498658 w 5703569"/>
              <a:gd name="connsiteY134" fmla="*/ 5687378 h 10599420"/>
              <a:gd name="connsiteX135" fmla="*/ 4502468 w 5703569"/>
              <a:gd name="connsiteY135" fmla="*/ 5730240 h 10599420"/>
              <a:gd name="connsiteX136" fmla="*/ 4502468 w 5703569"/>
              <a:gd name="connsiteY136" fmla="*/ 5805488 h 10599420"/>
              <a:gd name="connsiteX137" fmla="*/ 4503420 w 5703569"/>
              <a:gd name="connsiteY137" fmla="*/ 5816918 h 10599420"/>
              <a:gd name="connsiteX138" fmla="*/ 4510088 w 5703569"/>
              <a:gd name="connsiteY138" fmla="*/ 5826443 h 10599420"/>
              <a:gd name="connsiteX139" fmla="*/ 4520565 w 5703569"/>
              <a:gd name="connsiteY139" fmla="*/ 5830253 h 10599420"/>
              <a:gd name="connsiteX140" fmla="*/ 4544378 w 5703569"/>
              <a:gd name="connsiteY140" fmla="*/ 5812155 h 10599420"/>
              <a:gd name="connsiteX141" fmla="*/ 4568190 w 5703569"/>
              <a:gd name="connsiteY141" fmla="*/ 5734050 h 10599420"/>
              <a:gd name="connsiteX142" fmla="*/ 4570095 w 5703569"/>
              <a:gd name="connsiteY142" fmla="*/ 5714048 h 10599420"/>
              <a:gd name="connsiteX143" fmla="*/ 4568190 w 5703569"/>
              <a:gd name="connsiteY143" fmla="*/ 5707380 h 10599420"/>
              <a:gd name="connsiteX144" fmla="*/ 4572953 w 5703569"/>
              <a:gd name="connsiteY144" fmla="*/ 5710238 h 10599420"/>
              <a:gd name="connsiteX145" fmla="*/ 4595813 w 5703569"/>
              <a:gd name="connsiteY145" fmla="*/ 5701665 h 10599420"/>
              <a:gd name="connsiteX146" fmla="*/ 4612958 w 5703569"/>
              <a:gd name="connsiteY146" fmla="*/ 5678805 h 10599420"/>
              <a:gd name="connsiteX147" fmla="*/ 4620578 w 5703569"/>
              <a:gd name="connsiteY147" fmla="*/ 5654040 h 10599420"/>
              <a:gd name="connsiteX148" fmla="*/ 4670108 w 5703569"/>
              <a:gd name="connsiteY148" fmla="*/ 5594033 h 10599420"/>
              <a:gd name="connsiteX149" fmla="*/ 4680585 w 5703569"/>
              <a:gd name="connsiteY149" fmla="*/ 5583555 h 10599420"/>
              <a:gd name="connsiteX150" fmla="*/ 4682490 w 5703569"/>
              <a:gd name="connsiteY150" fmla="*/ 5573078 h 10599420"/>
              <a:gd name="connsiteX151" fmla="*/ 4676775 w 5703569"/>
              <a:gd name="connsiteY151" fmla="*/ 5541645 h 10599420"/>
              <a:gd name="connsiteX152" fmla="*/ 4702493 w 5703569"/>
              <a:gd name="connsiteY152" fmla="*/ 5478780 h 10599420"/>
              <a:gd name="connsiteX153" fmla="*/ 4734878 w 5703569"/>
              <a:gd name="connsiteY153" fmla="*/ 5428298 h 10599420"/>
              <a:gd name="connsiteX154" fmla="*/ 4739640 w 5703569"/>
              <a:gd name="connsiteY154" fmla="*/ 5379720 h 10599420"/>
              <a:gd name="connsiteX155" fmla="*/ 4712970 w 5703569"/>
              <a:gd name="connsiteY155" fmla="*/ 5192078 h 10599420"/>
              <a:gd name="connsiteX156" fmla="*/ 4693920 w 5703569"/>
              <a:gd name="connsiteY156" fmla="*/ 5156835 h 10599420"/>
              <a:gd name="connsiteX157" fmla="*/ 4672965 w 5703569"/>
              <a:gd name="connsiteY157" fmla="*/ 5168265 h 10599420"/>
              <a:gd name="connsiteX158" fmla="*/ 4703445 w 5703569"/>
              <a:gd name="connsiteY158" fmla="*/ 5151120 h 10599420"/>
              <a:gd name="connsiteX159" fmla="*/ 4732973 w 5703569"/>
              <a:gd name="connsiteY159" fmla="*/ 4966335 h 10599420"/>
              <a:gd name="connsiteX160" fmla="*/ 4727258 w 5703569"/>
              <a:gd name="connsiteY160" fmla="*/ 4959668 h 10599420"/>
              <a:gd name="connsiteX161" fmla="*/ 4741545 w 5703569"/>
              <a:gd name="connsiteY161" fmla="*/ 4964430 h 10599420"/>
              <a:gd name="connsiteX162" fmla="*/ 4778693 w 5703569"/>
              <a:gd name="connsiteY162" fmla="*/ 4967288 h 10599420"/>
              <a:gd name="connsiteX163" fmla="*/ 4787265 w 5703569"/>
              <a:gd name="connsiteY163" fmla="*/ 4961573 h 10599420"/>
              <a:gd name="connsiteX164" fmla="*/ 4814888 w 5703569"/>
              <a:gd name="connsiteY164" fmla="*/ 4947285 h 10599420"/>
              <a:gd name="connsiteX165" fmla="*/ 4855845 w 5703569"/>
              <a:gd name="connsiteY165" fmla="*/ 4922520 h 10599420"/>
              <a:gd name="connsiteX166" fmla="*/ 4856798 w 5703569"/>
              <a:gd name="connsiteY166" fmla="*/ 4919663 h 10599420"/>
              <a:gd name="connsiteX167" fmla="*/ 4892993 w 5703569"/>
              <a:gd name="connsiteY167" fmla="*/ 4945380 h 10599420"/>
              <a:gd name="connsiteX168" fmla="*/ 4908233 w 5703569"/>
              <a:gd name="connsiteY168" fmla="*/ 4905375 h 10599420"/>
              <a:gd name="connsiteX169" fmla="*/ 4909185 w 5703569"/>
              <a:gd name="connsiteY169" fmla="*/ 4871085 h 10599420"/>
              <a:gd name="connsiteX170" fmla="*/ 4910138 w 5703569"/>
              <a:gd name="connsiteY170" fmla="*/ 4855845 h 10599420"/>
              <a:gd name="connsiteX171" fmla="*/ 4917758 w 5703569"/>
              <a:gd name="connsiteY171" fmla="*/ 4819650 h 10599420"/>
              <a:gd name="connsiteX172" fmla="*/ 4940618 w 5703569"/>
              <a:gd name="connsiteY172" fmla="*/ 4756785 h 10599420"/>
              <a:gd name="connsiteX173" fmla="*/ 5027295 w 5703569"/>
              <a:gd name="connsiteY173" fmla="*/ 4558665 h 10599420"/>
              <a:gd name="connsiteX174" fmla="*/ 5031105 w 5703569"/>
              <a:gd name="connsiteY174" fmla="*/ 4549140 h 10599420"/>
              <a:gd name="connsiteX175" fmla="*/ 5064443 w 5703569"/>
              <a:gd name="connsiteY175" fmla="*/ 4523423 h 10599420"/>
              <a:gd name="connsiteX176" fmla="*/ 5083493 w 5703569"/>
              <a:gd name="connsiteY176" fmla="*/ 4491038 h 10599420"/>
              <a:gd name="connsiteX177" fmla="*/ 5086350 w 5703569"/>
              <a:gd name="connsiteY177" fmla="*/ 4489133 h 10599420"/>
              <a:gd name="connsiteX178" fmla="*/ 5108258 w 5703569"/>
              <a:gd name="connsiteY178" fmla="*/ 4471988 h 10599420"/>
              <a:gd name="connsiteX179" fmla="*/ 5119688 w 5703569"/>
              <a:gd name="connsiteY179" fmla="*/ 4416743 h 10599420"/>
              <a:gd name="connsiteX180" fmla="*/ 5144453 w 5703569"/>
              <a:gd name="connsiteY180" fmla="*/ 4390073 h 10599420"/>
              <a:gd name="connsiteX181" fmla="*/ 5160645 w 5703569"/>
              <a:gd name="connsiteY181" fmla="*/ 4383405 h 10599420"/>
              <a:gd name="connsiteX182" fmla="*/ 5164455 w 5703569"/>
              <a:gd name="connsiteY182" fmla="*/ 4372928 h 10599420"/>
              <a:gd name="connsiteX183" fmla="*/ 5158740 w 5703569"/>
              <a:gd name="connsiteY183" fmla="*/ 4342448 h 10599420"/>
              <a:gd name="connsiteX184" fmla="*/ 5142548 w 5703569"/>
              <a:gd name="connsiteY184" fmla="*/ 4277678 h 10599420"/>
              <a:gd name="connsiteX185" fmla="*/ 5135880 w 5703569"/>
              <a:gd name="connsiteY185" fmla="*/ 4259580 h 10599420"/>
              <a:gd name="connsiteX186" fmla="*/ 5133975 w 5703569"/>
              <a:gd name="connsiteY186" fmla="*/ 4239578 h 10599420"/>
              <a:gd name="connsiteX187" fmla="*/ 5130165 w 5703569"/>
              <a:gd name="connsiteY187" fmla="*/ 4229100 h 10599420"/>
              <a:gd name="connsiteX188" fmla="*/ 5082540 w 5703569"/>
              <a:gd name="connsiteY188" fmla="*/ 4176713 h 10599420"/>
              <a:gd name="connsiteX189" fmla="*/ 5073968 w 5703569"/>
              <a:gd name="connsiteY189" fmla="*/ 4163378 h 10599420"/>
              <a:gd name="connsiteX190" fmla="*/ 5069205 w 5703569"/>
              <a:gd name="connsiteY190" fmla="*/ 4118610 h 10599420"/>
              <a:gd name="connsiteX191" fmla="*/ 5069205 w 5703569"/>
              <a:gd name="connsiteY191" fmla="*/ 4108133 h 10599420"/>
              <a:gd name="connsiteX192" fmla="*/ 5047298 w 5703569"/>
              <a:gd name="connsiteY192" fmla="*/ 4049078 h 10599420"/>
              <a:gd name="connsiteX193" fmla="*/ 5029200 w 5703569"/>
              <a:gd name="connsiteY193" fmla="*/ 3996690 h 10599420"/>
              <a:gd name="connsiteX194" fmla="*/ 5008245 w 5703569"/>
              <a:gd name="connsiteY194" fmla="*/ 3888105 h 10599420"/>
              <a:gd name="connsiteX195" fmla="*/ 5018723 w 5703569"/>
              <a:gd name="connsiteY195" fmla="*/ 3800475 h 10599420"/>
              <a:gd name="connsiteX196" fmla="*/ 5066348 w 5703569"/>
              <a:gd name="connsiteY196" fmla="*/ 3734753 h 10599420"/>
              <a:gd name="connsiteX197" fmla="*/ 5081588 w 5703569"/>
              <a:gd name="connsiteY197" fmla="*/ 3714750 h 10599420"/>
              <a:gd name="connsiteX198" fmla="*/ 5093018 w 5703569"/>
              <a:gd name="connsiteY198" fmla="*/ 3739515 h 10599420"/>
              <a:gd name="connsiteX199" fmla="*/ 5120640 w 5703569"/>
              <a:gd name="connsiteY199" fmla="*/ 3737610 h 10599420"/>
              <a:gd name="connsiteX200" fmla="*/ 5130165 w 5703569"/>
              <a:gd name="connsiteY200" fmla="*/ 3699510 h 10599420"/>
              <a:gd name="connsiteX201" fmla="*/ 5137785 w 5703569"/>
              <a:gd name="connsiteY201" fmla="*/ 3630930 h 10599420"/>
              <a:gd name="connsiteX202" fmla="*/ 5144453 w 5703569"/>
              <a:gd name="connsiteY202" fmla="*/ 3622358 h 10599420"/>
              <a:gd name="connsiteX203" fmla="*/ 5177790 w 5703569"/>
              <a:gd name="connsiteY203" fmla="*/ 3613785 h 10599420"/>
              <a:gd name="connsiteX204" fmla="*/ 5231130 w 5703569"/>
              <a:gd name="connsiteY204" fmla="*/ 3575685 h 10599420"/>
              <a:gd name="connsiteX205" fmla="*/ 5241608 w 5703569"/>
              <a:gd name="connsiteY205" fmla="*/ 3542348 h 10599420"/>
              <a:gd name="connsiteX206" fmla="*/ 5252085 w 5703569"/>
              <a:gd name="connsiteY206" fmla="*/ 3504248 h 10599420"/>
              <a:gd name="connsiteX207" fmla="*/ 5288280 w 5703569"/>
              <a:gd name="connsiteY207" fmla="*/ 3497580 h 10599420"/>
              <a:gd name="connsiteX208" fmla="*/ 5303520 w 5703569"/>
              <a:gd name="connsiteY208" fmla="*/ 3465195 h 10599420"/>
              <a:gd name="connsiteX209" fmla="*/ 5301615 w 5703569"/>
              <a:gd name="connsiteY209" fmla="*/ 3480435 h 10599420"/>
              <a:gd name="connsiteX210" fmla="*/ 5337810 w 5703569"/>
              <a:gd name="connsiteY210" fmla="*/ 3515678 h 10599420"/>
              <a:gd name="connsiteX211" fmla="*/ 5356860 w 5703569"/>
              <a:gd name="connsiteY211" fmla="*/ 3470910 h 10599420"/>
              <a:gd name="connsiteX212" fmla="*/ 5348288 w 5703569"/>
              <a:gd name="connsiteY212" fmla="*/ 3381375 h 10599420"/>
              <a:gd name="connsiteX213" fmla="*/ 5353050 w 5703569"/>
              <a:gd name="connsiteY213" fmla="*/ 3372803 h 10599420"/>
              <a:gd name="connsiteX214" fmla="*/ 5369243 w 5703569"/>
              <a:gd name="connsiteY214" fmla="*/ 3323273 h 10599420"/>
              <a:gd name="connsiteX215" fmla="*/ 5416868 w 5703569"/>
              <a:gd name="connsiteY215" fmla="*/ 3340418 h 10599420"/>
              <a:gd name="connsiteX216" fmla="*/ 5453063 w 5703569"/>
              <a:gd name="connsiteY216" fmla="*/ 3320415 h 10599420"/>
              <a:gd name="connsiteX217" fmla="*/ 5476875 w 5703569"/>
              <a:gd name="connsiteY217" fmla="*/ 3287078 h 10599420"/>
              <a:gd name="connsiteX218" fmla="*/ 5511165 w 5703569"/>
              <a:gd name="connsiteY218" fmla="*/ 3265170 h 10599420"/>
              <a:gd name="connsiteX219" fmla="*/ 5538788 w 5703569"/>
              <a:gd name="connsiteY219" fmla="*/ 3291840 h 10599420"/>
              <a:gd name="connsiteX220" fmla="*/ 5570220 w 5703569"/>
              <a:gd name="connsiteY220" fmla="*/ 3288983 h 10599420"/>
              <a:gd name="connsiteX221" fmla="*/ 5572125 w 5703569"/>
              <a:gd name="connsiteY221" fmla="*/ 3323273 h 10599420"/>
              <a:gd name="connsiteX222" fmla="*/ 5593080 w 5703569"/>
              <a:gd name="connsiteY222" fmla="*/ 3354705 h 10599420"/>
              <a:gd name="connsiteX223" fmla="*/ 5622608 w 5703569"/>
              <a:gd name="connsiteY223" fmla="*/ 3330893 h 10599420"/>
              <a:gd name="connsiteX224" fmla="*/ 5703570 w 5703569"/>
              <a:gd name="connsiteY224" fmla="*/ 3090863 h 10599420"/>
              <a:gd name="connsiteX225" fmla="*/ 5682615 w 5703569"/>
              <a:gd name="connsiteY225" fmla="*/ 3051810 h 10599420"/>
              <a:gd name="connsiteX226" fmla="*/ 2910840 w 5703569"/>
              <a:gd name="connsiteY226" fmla="*/ 9200198 h 10599420"/>
              <a:gd name="connsiteX227" fmla="*/ 2927985 w 5703569"/>
              <a:gd name="connsiteY227" fmla="*/ 9193530 h 10599420"/>
              <a:gd name="connsiteX228" fmla="*/ 2910840 w 5703569"/>
              <a:gd name="connsiteY228" fmla="*/ 9200198 h 10599420"/>
              <a:gd name="connsiteX229" fmla="*/ 2907030 w 5703569"/>
              <a:gd name="connsiteY229" fmla="*/ 9145905 h 10599420"/>
              <a:gd name="connsiteX230" fmla="*/ 2892743 w 5703569"/>
              <a:gd name="connsiteY230" fmla="*/ 9188768 h 10599420"/>
              <a:gd name="connsiteX231" fmla="*/ 2905125 w 5703569"/>
              <a:gd name="connsiteY231" fmla="*/ 9199245 h 10599420"/>
              <a:gd name="connsiteX232" fmla="*/ 2887028 w 5703569"/>
              <a:gd name="connsiteY232" fmla="*/ 9211627 h 10599420"/>
              <a:gd name="connsiteX233" fmla="*/ 2884170 w 5703569"/>
              <a:gd name="connsiteY233" fmla="*/ 9177338 h 10599420"/>
              <a:gd name="connsiteX234" fmla="*/ 2888933 w 5703569"/>
              <a:gd name="connsiteY234" fmla="*/ 9156382 h 10599420"/>
              <a:gd name="connsiteX235" fmla="*/ 2921318 w 5703569"/>
              <a:gd name="connsiteY235" fmla="*/ 9107805 h 10599420"/>
              <a:gd name="connsiteX236" fmla="*/ 2940368 w 5703569"/>
              <a:gd name="connsiteY236" fmla="*/ 9125902 h 10599420"/>
              <a:gd name="connsiteX237" fmla="*/ 2941320 w 5703569"/>
              <a:gd name="connsiteY237" fmla="*/ 9125902 h 10599420"/>
              <a:gd name="connsiteX238" fmla="*/ 2907030 w 5703569"/>
              <a:gd name="connsiteY238" fmla="*/ 9145905 h 10599420"/>
              <a:gd name="connsiteX239" fmla="*/ 2935605 w 5703569"/>
              <a:gd name="connsiteY239" fmla="*/ 9046845 h 10599420"/>
              <a:gd name="connsiteX240" fmla="*/ 2921318 w 5703569"/>
              <a:gd name="connsiteY240" fmla="*/ 9093518 h 10599420"/>
              <a:gd name="connsiteX241" fmla="*/ 2898458 w 5703569"/>
              <a:gd name="connsiteY241" fmla="*/ 9038273 h 10599420"/>
              <a:gd name="connsiteX242" fmla="*/ 2887980 w 5703569"/>
              <a:gd name="connsiteY242" fmla="*/ 9022080 h 10599420"/>
              <a:gd name="connsiteX243" fmla="*/ 2902268 w 5703569"/>
              <a:gd name="connsiteY243" fmla="*/ 8984932 h 10599420"/>
              <a:gd name="connsiteX244" fmla="*/ 2935605 w 5703569"/>
              <a:gd name="connsiteY244" fmla="*/ 9046845 h 10599420"/>
              <a:gd name="connsiteX245" fmla="*/ 4402455 w 5703569"/>
              <a:gd name="connsiteY245" fmla="*/ 5456873 h 10599420"/>
              <a:gd name="connsiteX246" fmla="*/ 4404360 w 5703569"/>
              <a:gd name="connsiteY246" fmla="*/ 5455920 h 10599420"/>
              <a:gd name="connsiteX247" fmla="*/ 4402455 w 5703569"/>
              <a:gd name="connsiteY247" fmla="*/ 5456873 h 10599420"/>
              <a:gd name="connsiteX248" fmla="*/ 4405313 w 5703569"/>
              <a:gd name="connsiteY248" fmla="*/ 5454968 h 10599420"/>
              <a:gd name="connsiteX249" fmla="*/ 4405313 w 5703569"/>
              <a:gd name="connsiteY249" fmla="*/ 5454968 h 10599420"/>
              <a:gd name="connsiteX250" fmla="*/ 4406265 w 5703569"/>
              <a:gd name="connsiteY250" fmla="*/ 5453063 h 10599420"/>
              <a:gd name="connsiteX251" fmla="*/ 4405313 w 5703569"/>
              <a:gd name="connsiteY251" fmla="*/ 5454968 h 10599420"/>
              <a:gd name="connsiteX252" fmla="*/ 4418648 w 5703569"/>
              <a:gd name="connsiteY252" fmla="*/ 5440680 h 10599420"/>
              <a:gd name="connsiteX253" fmla="*/ 4418648 w 5703569"/>
              <a:gd name="connsiteY253" fmla="*/ 5440680 h 10599420"/>
              <a:gd name="connsiteX254" fmla="*/ 4420553 w 5703569"/>
              <a:gd name="connsiteY254" fmla="*/ 5435918 h 10599420"/>
              <a:gd name="connsiteX255" fmla="*/ 4418648 w 5703569"/>
              <a:gd name="connsiteY255" fmla="*/ 5440680 h 1059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5703569" h="10599420">
                <a:moveTo>
                  <a:pt x="5682615" y="3051810"/>
                </a:moveTo>
                <a:cubicBezTo>
                  <a:pt x="5677853" y="3048953"/>
                  <a:pt x="5672138" y="3047048"/>
                  <a:pt x="5667375" y="3044190"/>
                </a:cubicBezTo>
                <a:cubicBezTo>
                  <a:pt x="5661660" y="3037523"/>
                  <a:pt x="5652135" y="3035618"/>
                  <a:pt x="5643563" y="3031808"/>
                </a:cubicBezTo>
                <a:cubicBezTo>
                  <a:pt x="5598795" y="3011805"/>
                  <a:pt x="5551170" y="2998470"/>
                  <a:pt x="5507355" y="2975610"/>
                </a:cubicBezTo>
                <a:cubicBezTo>
                  <a:pt x="5448300" y="2945130"/>
                  <a:pt x="5389245" y="2915603"/>
                  <a:pt x="5330190" y="2887028"/>
                </a:cubicBezTo>
                <a:cubicBezTo>
                  <a:pt x="5308283" y="2876550"/>
                  <a:pt x="5287328" y="2867025"/>
                  <a:pt x="5265420" y="2857500"/>
                </a:cubicBezTo>
                <a:lnTo>
                  <a:pt x="5265420" y="0"/>
                </a:lnTo>
                <a:lnTo>
                  <a:pt x="0" y="0"/>
                </a:lnTo>
                <a:lnTo>
                  <a:pt x="0" y="10240327"/>
                </a:lnTo>
                <a:lnTo>
                  <a:pt x="1614488" y="10240327"/>
                </a:lnTo>
                <a:cubicBezTo>
                  <a:pt x="1777365" y="10312717"/>
                  <a:pt x="1940243" y="10384155"/>
                  <a:pt x="2105025" y="10450830"/>
                </a:cubicBezTo>
                <a:cubicBezTo>
                  <a:pt x="2226945" y="10500360"/>
                  <a:pt x="2350770" y="10547033"/>
                  <a:pt x="2473643" y="10595610"/>
                </a:cubicBezTo>
                <a:cubicBezTo>
                  <a:pt x="2480310" y="10596562"/>
                  <a:pt x="2486978" y="10597515"/>
                  <a:pt x="2493645" y="10599420"/>
                </a:cubicBezTo>
                <a:cubicBezTo>
                  <a:pt x="2520315" y="10596562"/>
                  <a:pt x="2519363" y="10578465"/>
                  <a:pt x="2518410" y="10557510"/>
                </a:cubicBezTo>
                <a:cubicBezTo>
                  <a:pt x="2514600" y="10510838"/>
                  <a:pt x="2555558" y="10466070"/>
                  <a:pt x="2599373" y="10466070"/>
                </a:cubicBezTo>
                <a:cubicBezTo>
                  <a:pt x="2609850" y="10473690"/>
                  <a:pt x="2617470" y="10489883"/>
                  <a:pt x="2632710" y="10479405"/>
                </a:cubicBezTo>
                <a:cubicBezTo>
                  <a:pt x="2645093" y="10470833"/>
                  <a:pt x="2646998" y="10456545"/>
                  <a:pt x="2646998" y="10441305"/>
                </a:cubicBezTo>
                <a:cubicBezTo>
                  <a:pt x="2646045" y="10420350"/>
                  <a:pt x="2646998" y="10392727"/>
                  <a:pt x="2657475" y="10379392"/>
                </a:cubicBezTo>
                <a:cubicBezTo>
                  <a:pt x="2669858" y="10364152"/>
                  <a:pt x="2686050" y="10353675"/>
                  <a:pt x="2678430" y="10332720"/>
                </a:cubicBezTo>
                <a:cubicBezTo>
                  <a:pt x="2672715" y="10314623"/>
                  <a:pt x="2677478" y="10290810"/>
                  <a:pt x="2657475" y="10279380"/>
                </a:cubicBezTo>
                <a:cubicBezTo>
                  <a:pt x="2629853" y="10248900"/>
                  <a:pt x="2636520" y="10171748"/>
                  <a:pt x="2664143" y="10130790"/>
                </a:cubicBezTo>
                <a:cubicBezTo>
                  <a:pt x="2702243" y="10074592"/>
                  <a:pt x="2743200" y="10021252"/>
                  <a:pt x="2763203" y="9953625"/>
                </a:cubicBezTo>
                <a:cubicBezTo>
                  <a:pt x="2770823" y="9927908"/>
                  <a:pt x="2774633" y="9900285"/>
                  <a:pt x="2790825" y="9877425"/>
                </a:cubicBezTo>
                <a:cubicBezTo>
                  <a:pt x="2793683" y="9874567"/>
                  <a:pt x="2795588" y="9872662"/>
                  <a:pt x="2797493" y="9868852"/>
                </a:cubicBezTo>
                <a:cubicBezTo>
                  <a:pt x="2827020" y="9843135"/>
                  <a:pt x="2852738" y="9816465"/>
                  <a:pt x="2845118" y="9772650"/>
                </a:cubicBezTo>
                <a:cubicBezTo>
                  <a:pt x="2844165" y="9765030"/>
                  <a:pt x="2848928" y="9758362"/>
                  <a:pt x="2855595" y="9753600"/>
                </a:cubicBezTo>
                <a:cubicBezTo>
                  <a:pt x="2890838" y="9745980"/>
                  <a:pt x="2906078" y="9725025"/>
                  <a:pt x="2891790" y="9700260"/>
                </a:cubicBezTo>
                <a:cubicBezTo>
                  <a:pt x="2879408" y="9680257"/>
                  <a:pt x="2879408" y="9659302"/>
                  <a:pt x="2878455" y="9637395"/>
                </a:cubicBezTo>
                <a:cubicBezTo>
                  <a:pt x="2879408" y="9637395"/>
                  <a:pt x="2880360" y="9637395"/>
                  <a:pt x="2881313" y="9637395"/>
                </a:cubicBezTo>
                <a:cubicBezTo>
                  <a:pt x="2890838" y="9634538"/>
                  <a:pt x="2900363" y="9628823"/>
                  <a:pt x="2911793" y="9630727"/>
                </a:cubicBezTo>
                <a:cubicBezTo>
                  <a:pt x="2927033" y="9633585"/>
                  <a:pt x="2936558" y="9625012"/>
                  <a:pt x="2939415" y="9607868"/>
                </a:cubicBezTo>
                <a:cubicBezTo>
                  <a:pt x="2939415" y="9607868"/>
                  <a:pt x="2939415" y="9605010"/>
                  <a:pt x="2939415" y="9605010"/>
                </a:cubicBezTo>
                <a:cubicBezTo>
                  <a:pt x="2939415" y="9604057"/>
                  <a:pt x="2940368" y="9604057"/>
                  <a:pt x="2939415" y="9603105"/>
                </a:cubicBezTo>
                <a:cubicBezTo>
                  <a:pt x="2939415" y="9602152"/>
                  <a:pt x="2940368" y="9604057"/>
                  <a:pt x="2940368" y="9603105"/>
                </a:cubicBezTo>
                <a:cubicBezTo>
                  <a:pt x="2944178" y="9605962"/>
                  <a:pt x="2949893" y="9605962"/>
                  <a:pt x="2954655" y="9604057"/>
                </a:cubicBezTo>
                <a:cubicBezTo>
                  <a:pt x="2961323" y="9601200"/>
                  <a:pt x="2966085" y="9597390"/>
                  <a:pt x="2969895" y="9589770"/>
                </a:cubicBezTo>
                <a:cubicBezTo>
                  <a:pt x="2966085" y="9567862"/>
                  <a:pt x="2970848" y="9548812"/>
                  <a:pt x="2987993" y="9532620"/>
                </a:cubicBezTo>
                <a:cubicBezTo>
                  <a:pt x="2990850" y="9525952"/>
                  <a:pt x="2991803" y="9518332"/>
                  <a:pt x="2987993" y="9511665"/>
                </a:cubicBezTo>
                <a:cubicBezTo>
                  <a:pt x="2980373" y="9502140"/>
                  <a:pt x="2969895" y="9494520"/>
                  <a:pt x="2981325" y="9479280"/>
                </a:cubicBezTo>
                <a:cubicBezTo>
                  <a:pt x="2990850" y="9466898"/>
                  <a:pt x="2989898" y="9453562"/>
                  <a:pt x="2990850" y="9439275"/>
                </a:cubicBezTo>
                <a:cubicBezTo>
                  <a:pt x="2991803" y="9403080"/>
                  <a:pt x="2981325" y="9372600"/>
                  <a:pt x="2962275" y="9344977"/>
                </a:cubicBezTo>
                <a:cubicBezTo>
                  <a:pt x="2948940" y="9325927"/>
                  <a:pt x="2946083" y="9301162"/>
                  <a:pt x="2966085" y="9286875"/>
                </a:cubicBezTo>
                <a:cubicBezTo>
                  <a:pt x="2987993" y="9270682"/>
                  <a:pt x="3001328" y="9244012"/>
                  <a:pt x="3027998" y="9232582"/>
                </a:cubicBezTo>
                <a:cubicBezTo>
                  <a:pt x="3050858" y="9223057"/>
                  <a:pt x="3060383" y="9170670"/>
                  <a:pt x="3042285" y="9155430"/>
                </a:cubicBezTo>
                <a:cubicBezTo>
                  <a:pt x="3026093" y="9142095"/>
                  <a:pt x="3007995" y="9132570"/>
                  <a:pt x="3002280" y="9108757"/>
                </a:cubicBezTo>
                <a:cubicBezTo>
                  <a:pt x="3000375" y="9099232"/>
                  <a:pt x="2987040" y="9094470"/>
                  <a:pt x="2977515" y="9102090"/>
                </a:cubicBezTo>
                <a:cubicBezTo>
                  <a:pt x="2975610" y="9103043"/>
                  <a:pt x="2974658" y="9103995"/>
                  <a:pt x="2972753" y="9104948"/>
                </a:cubicBezTo>
                <a:cubicBezTo>
                  <a:pt x="2990850" y="9088755"/>
                  <a:pt x="3009900" y="9067800"/>
                  <a:pt x="3010853" y="9057323"/>
                </a:cubicBezTo>
                <a:cubicBezTo>
                  <a:pt x="3015615" y="9026843"/>
                  <a:pt x="3033713" y="9005888"/>
                  <a:pt x="3055620" y="8987790"/>
                </a:cubicBezTo>
                <a:cubicBezTo>
                  <a:pt x="3066098" y="8979218"/>
                  <a:pt x="3079433" y="8972550"/>
                  <a:pt x="3084195" y="8957310"/>
                </a:cubicBezTo>
                <a:cubicBezTo>
                  <a:pt x="3079433" y="8970645"/>
                  <a:pt x="3082290" y="8981123"/>
                  <a:pt x="3094673" y="8984932"/>
                </a:cubicBezTo>
                <a:cubicBezTo>
                  <a:pt x="3106103" y="8988743"/>
                  <a:pt x="3116580" y="8983980"/>
                  <a:pt x="3123248" y="8973502"/>
                </a:cubicBezTo>
                <a:cubicBezTo>
                  <a:pt x="3141345" y="8946832"/>
                  <a:pt x="3149918" y="8917305"/>
                  <a:pt x="3147060" y="8885873"/>
                </a:cubicBezTo>
                <a:cubicBezTo>
                  <a:pt x="3145155" y="8854440"/>
                  <a:pt x="3122295" y="8839200"/>
                  <a:pt x="3096578" y="8856345"/>
                </a:cubicBezTo>
                <a:cubicBezTo>
                  <a:pt x="3064193" y="8878252"/>
                  <a:pt x="3025140" y="8885873"/>
                  <a:pt x="2997518" y="8920162"/>
                </a:cubicBezTo>
                <a:cubicBezTo>
                  <a:pt x="3000375" y="8878252"/>
                  <a:pt x="2970848" y="8875395"/>
                  <a:pt x="2947988" y="8865870"/>
                </a:cubicBezTo>
                <a:lnTo>
                  <a:pt x="2950845" y="8858250"/>
                </a:lnTo>
                <a:cubicBezTo>
                  <a:pt x="2969895" y="8862060"/>
                  <a:pt x="2977515" y="8852535"/>
                  <a:pt x="2997518" y="8823960"/>
                </a:cubicBezTo>
                <a:cubicBezTo>
                  <a:pt x="2998470" y="8822055"/>
                  <a:pt x="2999423" y="8818245"/>
                  <a:pt x="3001328" y="8817293"/>
                </a:cubicBezTo>
                <a:cubicBezTo>
                  <a:pt x="3024188" y="8807768"/>
                  <a:pt x="3036570" y="8774430"/>
                  <a:pt x="3062288" y="8776335"/>
                </a:cubicBezTo>
                <a:cubicBezTo>
                  <a:pt x="3079433" y="8778240"/>
                  <a:pt x="3087053" y="8802052"/>
                  <a:pt x="3097530" y="8818245"/>
                </a:cubicBezTo>
                <a:cubicBezTo>
                  <a:pt x="3110865" y="8839200"/>
                  <a:pt x="3128963" y="8835390"/>
                  <a:pt x="3137535" y="8811577"/>
                </a:cubicBezTo>
                <a:cubicBezTo>
                  <a:pt x="3140393" y="8803005"/>
                  <a:pt x="3143250" y="8794432"/>
                  <a:pt x="3146108" y="8785860"/>
                </a:cubicBezTo>
                <a:cubicBezTo>
                  <a:pt x="3147060" y="8783002"/>
                  <a:pt x="3147060" y="8780145"/>
                  <a:pt x="3148965" y="8777288"/>
                </a:cubicBezTo>
                <a:cubicBezTo>
                  <a:pt x="3148965" y="8783002"/>
                  <a:pt x="3150870" y="8786812"/>
                  <a:pt x="3154680" y="8790623"/>
                </a:cubicBezTo>
                <a:cubicBezTo>
                  <a:pt x="3157538" y="8792527"/>
                  <a:pt x="3160395" y="8793480"/>
                  <a:pt x="3164205" y="8793480"/>
                </a:cubicBezTo>
                <a:cubicBezTo>
                  <a:pt x="3184208" y="8790623"/>
                  <a:pt x="3195638" y="8773477"/>
                  <a:pt x="3206115" y="8758238"/>
                </a:cubicBezTo>
                <a:cubicBezTo>
                  <a:pt x="3216593" y="8742045"/>
                  <a:pt x="3225165" y="8725852"/>
                  <a:pt x="3242310" y="8716327"/>
                </a:cubicBezTo>
                <a:cubicBezTo>
                  <a:pt x="3272790" y="8682990"/>
                  <a:pt x="3296603" y="8647748"/>
                  <a:pt x="3298508" y="8601075"/>
                </a:cubicBezTo>
                <a:cubicBezTo>
                  <a:pt x="3314700" y="8602980"/>
                  <a:pt x="3327083" y="8595360"/>
                  <a:pt x="3336608" y="8581073"/>
                </a:cubicBezTo>
                <a:cubicBezTo>
                  <a:pt x="3339465" y="8578215"/>
                  <a:pt x="3340418" y="8574405"/>
                  <a:pt x="3342323" y="8570595"/>
                </a:cubicBezTo>
                <a:cubicBezTo>
                  <a:pt x="3344228" y="8559165"/>
                  <a:pt x="3350895" y="8549640"/>
                  <a:pt x="3355658" y="8538210"/>
                </a:cubicBezTo>
                <a:cubicBezTo>
                  <a:pt x="3374708" y="8485823"/>
                  <a:pt x="3408045" y="8438198"/>
                  <a:pt x="3399473" y="8377238"/>
                </a:cubicBezTo>
                <a:cubicBezTo>
                  <a:pt x="3396615" y="8358188"/>
                  <a:pt x="3394710" y="8330565"/>
                  <a:pt x="3414713" y="8312468"/>
                </a:cubicBezTo>
                <a:cubicBezTo>
                  <a:pt x="3456623" y="8273415"/>
                  <a:pt x="3469005" y="8221028"/>
                  <a:pt x="3483293" y="8168640"/>
                </a:cubicBezTo>
                <a:cubicBezTo>
                  <a:pt x="3484245" y="8162925"/>
                  <a:pt x="3485198" y="8157210"/>
                  <a:pt x="3487103" y="8152448"/>
                </a:cubicBezTo>
                <a:cubicBezTo>
                  <a:pt x="3495675" y="8101013"/>
                  <a:pt x="3492818" y="8046720"/>
                  <a:pt x="3530918" y="8002905"/>
                </a:cubicBezTo>
                <a:cubicBezTo>
                  <a:pt x="3544253" y="7987665"/>
                  <a:pt x="3542348" y="7969568"/>
                  <a:pt x="3532823" y="7953375"/>
                </a:cubicBezTo>
                <a:cubicBezTo>
                  <a:pt x="3531870" y="7953375"/>
                  <a:pt x="3532823" y="7951470"/>
                  <a:pt x="3532823" y="7951470"/>
                </a:cubicBezTo>
                <a:cubicBezTo>
                  <a:pt x="3559493" y="7940993"/>
                  <a:pt x="3571875" y="7919085"/>
                  <a:pt x="3574733" y="7891463"/>
                </a:cubicBezTo>
                <a:cubicBezTo>
                  <a:pt x="3578543" y="7860030"/>
                  <a:pt x="3600450" y="7846695"/>
                  <a:pt x="3625215" y="7838123"/>
                </a:cubicBezTo>
                <a:cubicBezTo>
                  <a:pt x="3633788" y="7834313"/>
                  <a:pt x="3644265" y="7835265"/>
                  <a:pt x="3651885" y="7827645"/>
                </a:cubicBezTo>
                <a:cubicBezTo>
                  <a:pt x="3653790" y="7824788"/>
                  <a:pt x="3655695" y="7821930"/>
                  <a:pt x="3657600" y="7818120"/>
                </a:cubicBezTo>
                <a:cubicBezTo>
                  <a:pt x="3659505" y="7815263"/>
                  <a:pt x="3661410" y="7812405"/>
                  <a:pt x="3663315" y="7809548"/>
                </a:cubicBezTo>
                <a:cubicBezTo>
                  <a:pt x="3665220" y="7806690"/>
                  <a:pt x="3667125" y="7803833"/>
                  <a:pt x="3669030" y="7800975"/>
                </a:cubicBezTo>
                <a:cubicBezTo>
                  <a:pt x="3670935" y="7796213"/>
                  <a:pt x="3671888" y="7790498"/>
                  <a:pt x="3670935" y="7785735"/>
                </a:cubicBezTo>
                <a:cubicBezTo>
                  <a:pt x="3670935" y="7782878"/>
                  <a:pt x="3669983" y="7779068"/>
                  <a:pt x="3669983" y="7776210"/>
                </a:cubicBezTo>
                <a:cubicBezTo>
                  <a:pt x="3673793" y="7753350"/>
                  <a:pt x="3688080" y="7732395"/>
                  <a:pt x="3689985" y="7708583"/>
                </a:cubicBezTo>
                <a:cubicBezTo>
                  <a:pt x="3690938" y="7705725"/>
                  <a:pt x="3692843" y="7701915"/>
                  <a:pt x="3693795" y="7699058"/>
                </a:cubicBezTo>
                <a:cubicBezTo>
                  <a:pt x="3695700" y="7695248"/>
                  <a:pt x="3696653" y="7692390"/>
                  <a:pt x="3697605" y="7688580"/>
                </a:cubicBezTo>
                <a:cubicBezTo>
                  <a:pt x="3699510" y="7677150"/>
                  <a:pt x="3699510" y="7665720"/>
                  <a:pt x="3691890" y="7657148"/>
                </a:cubicBezTo>
                <a:cubicBezTo>
                  <a:pt x="3682365" y="7647623"/>
                  <a:pt x="3678555" y="7636193"/>
                  <a:pt x="3688080" y="7623810"/>
                </a:cubicBezTo>
                <a:cubicBezTo>
                  <a:pt x="3708083" y="7595235"/>
                  <a:pt x="3721418" y="7560945"/>
                  <a:pt x="3749993" y="7539038"/>
                </a:cubicBezTo>
                <a:cubicBezTo>
                  <a:pt x="3752850" y="7537133"/>
                  <a:pt x="3755708" y="7535228"/>
                  <a:pt x="3758565" y="7532370"/>
                </a:cubicBezTo>
                <a:cubicBezTo>
                  <a:pt x="3761423" y="7527608"/>
                  <a:pt x="3763328" y="7522845"/>
                  <a:pt x="3766185" y="7518083"/>
                </a:cubicBezTo>
                <a:cubicBezTo>
                  <a:pt x="3769043" y="7511415"/>
                  <a:pt x="3772853" y="7505700"/>
                  <a:pt x="3777615" y="7499985"/>
                </a:cubicBezTo>
                <a:cubicBezTo>
                  <a:pt x="3783330" y="7490460"/>
                  <a:pt x="3793808" y="7486650"/>
                  <a:pt x="3799523" y="7476173"/>
                </a:cubicBezTo>
                <a:cubicBezTo>
                  <a:pt x="3808095" y="7459028"/>
                  <a:pt x="3805238" y="7439978"/>
                  <a:pt x="3808095" y="7421880"/>
                </a:cubicBezTo>
                <a:cubicBezTo>
                  <a:pt x="3810953" y="7393305"/>
                  <a:pt x="3818573" y="7365683"/>
                  <a:pt x="3833813" y="7339965"/>
                </a:cubicBezTo>
                <a:cubicBezTo>
                  <a:pt x="3861435" y="7295198"/>
                  <a:pt x="3838575" y="7244715"/>
                  <a:pt x="3853815" y="7198043"/>
                </a:cubicBezTo>
                <a:cubicBezTo>
                  <a:pt x="3845243" y="7178993"/>
                  <a:pt x="3847148" y="7158990"/>
                  <a:pt x="3849053" y="7138035"/>
                </a:cubicBezTo>
                <a:cubicBezTo>
                  <a:pt x="3850005" y="7124700"/>
                  <a:pt x="3844290" y="7116128"/>
                  <a:pt x="3830955" y="7115175"/>
                </a:cubicBezTo>
                <a:cubicBezTo>
                  <a:pt x="3822383" y="7114223"/>
                  <a:pt x="3817620" y="7119938"/>
                  <a:pt x="3815715" y="7129463"/>
                </a:cubicBezTo>
                <a:cubicBezTo>
                  <a:pt x="3814763" y="7134225"/>
                  <a:pt x="3814763" y="7138035"/>
                  <a:pt x="3814763" y="7142798"/>
                </a:cubicBezTo>
                <a:cubicBezTo>
                  <a:pt x="3814763" y="7137083"/>
                  <a:pt x="3814763" y="7132320"/>
                  <a:pt x="3815715" y="7126605"/>
                </a:cubicBezTo>
                <a:cubicBezTo>
                  <a:pt x="3816668" y="7119938"/>
                  <a:pt x="3823335" y="7117080"/>
                  <a:pt x="3828098" y="7112318"/>
                </a:cubicBezTo>
                <a:cubicBezTo>
                  <a:pt x="3870008" y="7076123"/>
                  <a:pt x="3855720" y="7013258"/>
                  <a:pt x="3891915" y="6974205"/>
                </a:cubicBezTo>
                <a:cubicBezTo>
                  <a:pt x="3892868" y="6973253"/>
                  <a:pt x="3892868" y="6973253"/>
                  <a:pt x="3892868" y="6973253"/>
                </a:cubicBezTo>
                <a:cubicBezTo>
                  <a:pt x="3892868" y="6973253"/>
                  <a:pt x="3891915" y="6974205"/>
                  <a:pt x="3891915" y="6970395"/>
                </a:cubicBezTo>
                <a:cubicBezTo>
                  <a:pt x="3894773" y="6938010"/>
                  <a:pt x="3903345" y="6907530"/>
                  <a:pt x="3920490" y="6880860"/>
                </a:cubicBezTo>
                <a:cubicBezTo>
                  <a:pt x="3930015" y="6866573"/>
                  <a:pt x="3933825" y="6854190"/>
                  <a:pt x="3932873" y="6837998"/>
                </a:cubicBezTo>
                <a:cubicBezTo>
                  <a:pt x="3930968" y="6806565"/>
                  <a:pt x="3938588" y="6775133"/>
                  <a:pt x="3951923" y="6745605"/>
                </a:cubicBezTo>
                <a:cubicBezTo>
                  <a:pt x="3959543" y="6728460"/>
                  <a:pt x="3963353" y="6709410"/>
                  <a:pt x="3955733" y="6690360"/>
                </a:cubicBezTo>
                <a:cubicBezTo>
                  <a:pt x="3934778" y="6631305"/>
                  <a:pt x="3951923" y="6570345"/>
                  <a:pt x="3968115" y="6513195"/>
                </a:cubicBezTo>
                <a:cubicBezTo>
                  <a:pt x="3977640" y="6477953"/>
                  <a:pt x="4002405" y="6442710"/>
                  <a:pt x="4023360" y="6408420"/>
                </a:cubicBezTo>
                <a:cubicBezTo>
                  <a:pt x="4030980" y="6396038"/>
                  <a:pt x="4038600" y="6383655"/>
                  <a:pt x="4055745" y="6389370"/>
                </a:cubicBezTo>
                <a:cubicBezTo>
                  <a:pt x="4064318" y="6390323"/>
                  <a:pt x="4070985" y="6386513"/>
                  <a:pt x="4078605" y="6382703"/>
                </a:cubicBezTo>
                <a:cubicBezTo>
                  <a:pt x="4102418" y="6372225"/>
                  <a:pt x="4098608" y="6343650"/>
                  <a:pt x="4111943" y="6325553"/>
                </a:cubicBezTo>
                <a:cubicBezTo>
                  <a:pt x="4117658" y="6312218"/>
                  <a:pt x="4130040" y="6299835"/>
                  <a:pt x="4126230" y="6283643"/>
                </a:cubicBezTo>
                <a:cubicBezTo>
                  <a:pt x="4112895" y="6276023"/>
                  <a:pt x="4108133" y="6273165"/>
                  <a:pt x="4102418" y="6279833"/>
                </a:cubicBezTo>
                <a:cubicBezTo>
                  <a:pt x="4129088" y="6235065"/>
                  <a:pt x="4147185" y="6226493"/>
                  <a:pt x="4230053" y="6172200"/>
                </a:cubicBezTo>
                <a:cubicBezTo>
                  <a:pt x="4231005" y="6172200"/>
                  <a:pt x="4232910" y="6173153"/>
                  <a:pt x="4233863" y="6173153"/>
                </a:cubicBezTo>
                <a:cubicBezTo>
                  <a:pt x="4236720" y="6176963"/>
                  <a:pt x="4239578" y="6179820"/>
                  <a:pt x="4244340" y="6181725"/>
                </a:cubicBezTo>
                <a:cubicBezTo>
                  <a:pt x="4247198" y="6182678"/>
                  <a:pt x="4251008" y="6182678"/>
                  <a:pt x="4253865" y="6181725"/>
                </a:cubicBezTo>
                <a:cubicBezTo>
                  <a:pt x="4268153" y="6169343"/>
                  <a:pt x="4284345" y="6159818"/>
                  <a:pt x="4301490" y="6152198"/>
                </a:cubicBezTo>
                <a:cubicBezTo>
                  <a:pt x="4314825" y="6141720"/>
                  <a:pt x="4312920" y="6124575"/>
                  <a:pt x="4318635" y="6110288"/>
                </a:cubicBezTo>
                <a:cubicBezTo>
                  <a:pt x="4330065" y="6099810"/>
                  <a:pt x="4343400" y="6092190"/>
                  <a:pt x="4355783" y="6082665"/>
                </a:cubicBezTo>
                <a:lnTo>
                  <a:pt x="4354830" y="6082665"/>
                </a:lnTo>
                <a:cubicBezTo>
                  <a:pt x="4376738" y="6071235"/>
                  <a:pt x="4395788" y="6051233"/>
                  <a:pt x="4422458" y="6050280"/>
                </a:cubicBezTo>
                <a:lnTo>
                  <a:pt x="4422458" y="6050280"/>
                </a:lnTo>
                <a:cubicBezTo>
                  <a:pt x="4444365" y="6038850"/>
                  <a:pt x="4456748" y="6017895"/>
                  <a:pt x="4471988" y="5999798"/>
                </a:cubicBezTo>
                <a:cubicBezTo>
                  <a:pt x="4468178" y="5980748"/>
                  <a:pt x="4480560" y="5972175"/>
                  <a:pt x="4494848" y="5964555"/>
                </a:cubicBezTo>
                <a:cubicBezTo>
                  <a:pt x="4509135" y="5955983"/>
                  <a:pt x="4520565" y="5944553"/>
                  <a:pt x="4516755" y="5928360"/>
                </a:cubicBezTo>
                <a:cubicBezTo>
                  <a:pt x="4510088" y="5900738"/>
                  <a:pt x="4511993" y="5871210"/>
                  <a:pt x="4505325" y="5842635"/>
                </a:cubicBezTo>
                <a:cubicBezTo>
                  <a:pt x="4492943" y="5792153"/>
                  <a:pt x="4490085" y="5740718"/>
                  <a:pt x="4498658" y="5687378"/>
                </a:cubicBezTo>
                <a:cubicBezTo>
                  <a:pt x="4506278" y="5699760"/>
                  <a:pt x="4496753" y="5715000"/>
                  <a:pt x="4502468" y="5730240"/>
                </a:cubicBezTo>
                <a:cubicBezTo>
                  <a:pt x="4511993" y="5754053"/>
                  <a:pt x="4510088" y="5779770"/>
                  <a:pt x="4502468" y="5805488"/>
                </a:cubicBezTo>
                <a:cubicBezTo>
                  <a:pt x="4502468" y="5809298"/>
                  <a:pt x="4502468" y="5813108"/>
                  <a:pt x="4503420" y="5816918"/>
                </a:cubicBezTo>
                <a:cubicBezTo>
                  <a:pt x="4505325" y="5820728"/>
                  <a:pt x="4507230" y="5823585"/>
                  <a:pt x="4510088" y="5826443"/>
                </a:cubicBezTo>
                <a:cubicBezTo>
                  <a:pt x="4512945" y="5828348"/>
                  <a:pt x="4516755" y="5830253"/>
                  <a:pt x="4520565" y="5830253"/>
                </a:cubicBezTo>
                <a:cubicBezTo>
                  <a:pt x="4532948" y="5830253"/>
                  <a:pt x="4543425" y="5824538"/>
                  <a:pt x="4544378" y="5812155"/>
                </a:cubicBezTo>
                <a:cubicBezTo>
                  <a:pt x="4547235" y="5784533"/>
                  <a:pt x="4568190" y="5761673"/>
                  <a:pt x="4568190" y="5734050"/>
                </a:cubicBezTo>
                <a:cubicBezTo>
                  <a:pt x="4569143" y="5727383"/>
                  <a:pt x="4570095" y="5720715"/>
                  <a:pt x="4570095" y="5714048"/>
                </a:cubicBezTo>
                <a:cubicBezTo>
                  <a:pt x="4570095" y="5712143"/>
                  <a:pt x="4569143" y="5709285"/>
                  <a:pt x="4568190" y="5707380"/>
                </a:cubicBezTo>
                <a:cubicBezTo>
                  <a:pt x="4570095" y="5708333"/>
                  <a:pt x="4571048" y="5710238"/>
                  <a:pt x="4572953" y="5710238"/>
                </a:cubicBezTo>
                <a:cubicBezTo>
                  <a:pt x="4581525" y="5709285"/>
                  <a:pt x="4589145" y="5707380"/>
                  <a:pt x="4595813" y="5701665"/>
                </a:cubicBezTo>
                <a:cubicBezTo>
                  <a:pt x="4601528" y="5694045"/>
                  <a:pt x="4607243" y="5686425"/>
                  <a:pt x="4612958" y="5678805"/>
                </a:cubicBezTo>
                <a:cubicBezTo>
                  <a:pt x="4617720" y="5671185"/>
                  <a:pt x="4620578" y="5662613"/>
                  <a:pt x="4620578" y="5654040"/>
                </a:cubicBezTo>
                <a:cubicBezTo>
                  <a:pt x="4619625" y="5617845"/>
                  <a:pt x="4633913" y="5595938"/>
                  <a:pt x="4670108" y="5594033"/>
                </a:cubicBezTo>
                <a:cubicBezTo>
                  <a:pt x="4674870" y="5594033"/>
                  <a:pt x="4677728" y="5588318"/>
                  <a:pt x="4680585" y="5583555"/>
                </a:cubicBezTo>
                <a:cubicBezTo>
                  <a:pt x="4681538" y="5579745"/>
                  <a:pt x="4682490" y="5576888"/>
                  <a:pt x="4682490" y="5573078"/>
                </a:cubicBezTo>
                <a:cubicBezTo>
                  <a:pt x="4680585" y="5562600"/>
                  <a:pt x="4676775" y="5552123"/>
                  <a:pt x="4676775" y="5541645"/>
                </a:cubicBezTo>
                <a:cubicBezTo>
                  <a:pt x="4673918" y="5515928"/>
                  <a:pt x="4680585" y="5495925"/>
                  <a:pt x="4702493" y="5478780"/>
                </a:cubicBezTo>
                <a:cubicBezTo>
                  <a:pt x="4717733" y="5466398"/>
                  <a:pt x="4731068" y="5449253"/>
                  <a:pt x="4734878" y="5428298"/>
                </a:cubicBezTo>
                <a:cubicBezTo>
                  <a:pt x="4732020" y="5412105"/>
                  <a:pt x="4743450" y="5397818"/>
                  <a:pt x="4739640" y="5379720"/>
                </a:cubicBezTo>
                <a:cubicBezTo>
                  <a:pt x="4725353" y="5318760"/>
                  <a:pt x="4712970" y="5256848"/>
                  <a:pt x="4712970" y="5192078"/>
                </a:cubicBezTo>
                <a:cubicBezTo>
                  <a:pt x="4712970" y="5176838"/>
                  <a:pt x="4711065" y="5161598"/>
                  <a:pt x="4693920" y="5156835"/>
                </a:cubicBezTo>
                <a:cubicBezTo>
                  <a:pt x="4684395" y="5156835"/>
                  <a:pt x="4677728" y="5162550"/>
                  <a:pt x="4672965" y="5168265"/>
                </a:cubicBezTo>
                <a:cubicBezTo>
                  <a:pt x="4679633" y="5157788"/>
                  <a:pt x="4692968" y="5157788"/>
                  <a:pt x="4703445" y="5151120"/>
                </a:cubicBezTo>
                <a:cubicBezTo>
                  <a:pt x="4747260" y="5093970"/>
                  <a:pt x="4723448" y="5028248"/>
                  <a:pt x="4732973" y="4966335"/>
                </a:cubicBezTo>
                <a:cubicBezTo>
                  <a:pt x="4732973" y="4963478"/>
                  <a:pt x="4730115" y="4961573"/>
                  <a:pt x="4727258" y="4959668"/>
                </a:cubicBezTo>
                <a:cubicBezTo>
                  <a:pt x="4732973" y="4958715"/>
                  <a:pt x="4737735" y="4959668"/>
                  <a:pt x="4741545" y="4964430"/>
                </a:cubicBezTo>
                <a:cubicBezTo>
                  <a:pt x="4752975" y="4976813"/>
                  <a:pt x="4765358" y="4972050"/>
                  <a:pt x="4778693" y="4967288"/>
                </a:cubicBezTo>
                <a:cubicBezTo>
                  <a:pt x="4781550" y="4965383"/>
                  <a:pt x="4784408" y="4963478"/>
                  <a:pt x="4787265" y="4961573"/>
                </a:cubicBezTo>
                <a:cubicBezTo>
                  <a:pt x="4794885" y="4952048"/>
                  <a:pt x="4803458" y="4946333"/>
                  <a:pt x="4814888" y="4947285"/>
                </a:cubicBezTo>
                <a:cubicBezTo>
                  <a:pt x="4831080" y="4945380"/>
                  <a:pt x="4849178" y="4945380"/>
                  <a:pt x="4855845" y="4922520"/>
                </a:cubicBezTo>
                <a:cubicBezTo>
                  <a:pt x="4855845" y="4921568"/>
                  <a:pt x="4856798" y="4920615"/>
                  <a:pt x="4856798" y="4919663"/>
                </a:cubicBezTo>
                <a:cubicBezTo>
                  <a:pt x="4864418" y="4933950"/>
                  <a:pt x="4871085" y="4953000"/>
                  <a:pt x="4892993" y="4945380"/>
                </a:cubicBezTo>
                <a:cubicBezTo>
                  <a:pt x="4912043" y="4938713"/>
                  <a:pt x="4905375" y="4919663"/>
                  <a:pt x="4908233" y="4905375"/>
                </a:cubicBezTo>
                <a:cubicBezTo>
                  <a:pt x="4910138" y="4893945"/>
                  <a:pt x="4910138" y="4882515"/>
                  <a:pt x="4909185" y="4871085"/>
                </a:cubicBezTo>
                <a:cubicBezTo>
                  <a:pt x="4909185" y="4866323"/>
                  <a:pt x="4909185" y="4860608"/>
                  <a:pt x="4910138" y="4855845"/>
                </a:cubicBezTo>
                <a:cubicBezTo>
                  <a:pt x="4912043" y="4843463"/>
                  <a:pt x="4915853" y="4831080"/>
                  <a:pt x="4917758" y="4819650"/>
                </a:cubicBezTo>
                <a:cubicBezTo>
                  <a:pt x="4913948" y="4794885"/>
                  <a:pt x="4923473" y="4773930"/>
                  <a:pt x="4940618" y="4756785"/>
                </a:cubicBezTo>
                <a:cubicBezTo>
                  <a:pt x="4994910" y="4701540"/>
                  <a:pt x="5009198" y="4629150"/>
                  <a:pt x="5027295" y="4558665"/>
                </a:cubicBezTo>
                <a:cubicBezTo>
                  <a:pt x="5022533" y="4552950"/>
                  <a:pt x="5025390" y="4550093"/>
                  <a:pt x="5031105" y="4549140"/>
                </a:cubicBezTo>
                <a:cubicBezTo>
                  <a:pt x="5036820" y="4532948"/>
                  <a:pt x="5045393" y="4523423"/>
                  <a:pt x="5064443" y="4523423"/>
                </a:cubicBezTo>
                <a:cubicBezTo>
                  <a:pt x="5083493" y="4523423"/>
                  <a:pt x="5094923" y="4512945"/>
                  <a:pt x="5083493" y="4491038"/>
                </a:cubicBezTo>
                <a:cubicBezTo>
                  <a:pt x="5079683" y="4483418"/>
                  <a:pt x="5086350" y="4491038"/>
                  <a:pt x="5086350" y="4489133"/>
                </a:cubicBezTo>
                <a:cubicBezTo>
                  <a:pt x="5097780" y="4490085"/>
                  <a:pt x="5106353" y="4483418"/>
                  <a:pt x="5108258" y="4471988"/>
                </a:cubicBezTo>
                <a:cubicBezTo>
                  <a:pt x="5112068" y="4453890"/>
                  <a:pt x="5124450" y="4436745"/>
                  <a:pt x="5119688" y="4416743"/>
                </a:cubicBezTo>
                <a:cubicBezTo>
                  <a:pt x="5114925" y="4395788"/>
                  <a:pt x="5120640" y="4384358"/>
                  <a:pt x="5144453" y="4390073"/>
                </a:cubicBezTo>
                <a:cubicBezTo>
                  <a:pt x="5150168" y="4391978"/>
                  <a:pt x="5155883" y="4388168"/>
                  <a:pt x="5160645" y="4383405"/>
                </a:cubicBezTo>
                <a:cubicBezTo>
                  <a:pt x="5162550" y="4380548"/>
                  <a:pt x="5163503" y="4376738"/>
                  <a:pt x="5164455" y="4372928"/>
                </a:cubicBezTo>
                <a:cubicBezTo>
                  <a:pt x="5165408" y="4362450"/>
                  <a:pt x="5162550" y="4351973"/>
                  <a:pt x="5158740" y="4342448"/>
                </a:cubicBezTo>
                <a:cubicBezTo>
                  <a:pt x="5153025" y="4321493"/>
                  <a:pt x="5148263" y="4299585"/>
                  <a:pt x="5142548" y="4277678"/>
                </a:cubicBezTo>
                <a:cubicBezTo>
                  <a:pt x="5140643" y="4271963"/>
                  <a:pt x="5137785" y="4266248"/>
                  <a:pt x="5135880" y="4259580"/>
                </a:cubicBezTo>
                <a:cubicBezTo>
                  <a:pt x="5134928" y="4252913"/>
                  <a:pt x="5135880" y="4246245"/>
                  <a:pt x="5133975" y="4239578"/>
                </a:cubicBezTo>
                <a:cubicBezTo>
                  <a:pt x="5133023" y="4235768"/>
                  <a:pt x="5131118" y="4232910"/>
                  <a:pt x="5130165" y="4229100"/>
                </a:cubicBezTo>
                <a:cubicBezTo>
                  <a:pt x="5125403" y="4200525"/>
                  <a:pt x="5125403" y="4167188"/>
                  <a:pt x="5082540" y="4176713"/>
                </a:cubicBezTo>
                <a:cubicBezTo>
                  <a:pt x="5074920" y="4178618"/>
                  <a:pt x="5073968" y="4170045"/>
                  <a:pt x="5073968" y="4163378"/>
                </a:cubicBezTo>
                <a:cubicBezTo>
                  <a:pt x="5073015" y="4148138"/>
                  <a:pt x="5066348" y="4133850"/>
                  <a:pt x="5069205" y="4118610"/>
                </a:cubicBezTo>
                <a:cubicBezTo>
                  <a:pt x="5069205" y="4114800"/>
                  <a:pt x="5069205" y="4110990"/>
                  <a:pt x="5069205" y="4108133"/>
                </a:cubicBezTo>
                <a:cubicBezTo>
                  <a:pt x="5066348" y="4086225"/>
                  <a:pt x="5055870" y="4068128"/>
                  <a:pt x="5047298" y="4049078"/>
                </a:cubicBezTo>
                <a:cubicBezTo>
                  <a:pt x="5035868" y="4033838"/>
                  <a:pt x="5029200" y="4014788"/>
                  <a:pt x="5029200" y="3996690"/>
                </a:cubicBezTo>
                <a:cubicBezTo>
                  <a:pt x="5031105" y="3957638"/>
                  <a:pt x="5019675" y="3922395"/>
                  <a:pt x="5008245" y="3888105"/>
                </a:cubicBezTo>
                <a:cubicBezTo>
                  <a:pt x="4997768" y="3855720"/>
                  <a:pt x="5002530" y="3827145"/>
                  <a:pt x="5018723" y="3800475"/>
                </a:cubicBezTo>
                <a:cubicBezTo>
                  <a:pt x="5032058" y="3777615"/>
                  <a:pt x="5027295" y="3739515"/>
                  <a:pt x="5066348" y="3734753"/>
                </a:cubicBezTo>
                <a:cubicBezTo>
                  <a:pt x="5075873" y="3733800"/>
                  <a:pt x="5078730" y="3724275"/>
                  <a:pt x="5081588" y="3714750"/>
                </a:cubicBezTo>
                <a:cubicBezTo>
                  <a:pt x="5079683" y="3725228"/>
                  <a:pt x="5082540" y="3733800"/>
                  <a:pt x="5093018" y="3739515"/>
                </a:cubicBezTo>
                <a:cubicBezTo>
                  <a:pt x="5101590" y="3744278"/>
                  <a:pt x="5111115" y="3745230"/>
                  <a:pt x="5120640" y="3737610"/>
                </a:cubicBezTo>
                <a:cubicBezTo>
                  <a:pt x="5133023" y="3727133"/>
                  <a:pt x="5133975" y="3713798"/>
                  <a:pt x="5130165" y="3699510"/>
                </a:cubicBezTo>
                <a:cubicBezTo>
                  <a:pt x="5123498" y="3676650"/>
                  <a:pt x="5117783" y="3652838"/>
                  <a:pt x="5137785" y="3630930"/>
                </a:cubicBezTo>
                <a:cubicBezTo>
                  <a:pt x="5139690" y="3628073"/>
                  <a:pt x="5142548" y="3625215"/>
                  <a:pt x="5144453" y="3622358"/>
                </a:cubicBezTo>
                <a:cubicBezTo>
                  <a:pt x="5153978" y="3610928"/>
                  <a:pt x="5166360" y="3611880"/>
                  <a:pt x="5177790" y="3613785"/>
                </a:cubicBezTo>
                <a:cubicBezTo>
                  <a:pt x="5208270" y="3620453"/>
                  <a:pt x="5223510" y="3604260"/>
                  <a:pt x="5231130" y="3575685"/>
                </a:cubicBezTo>
                <a:cubicBezTo>
                  <a:pt x="5233988" y="3564255"/>
                  <a:pt x="5236845" y="3553778"/>
                  <a:pt x="5241608" y="3542348"/>
                </a:cubicBezTo>
                <a:cubicBezTo>
                  <a:pt x="5243513" y="3529013"/>
                  <a:pt x="5252085" y="3517583"/>
                  <a:pt x="5252085" y="3504248"/>
                </a:cubicBezTo>
                <a:cubicBezTo>
                  <a:pt x="5265420" y="3508058"/>
                  <a:pt x="5276850" y="3503295"/>
                  <a:pt x="5288280" y="3497580"/>
                </a:cubicBezTo>
                <a:cubicBezTo>
                  <a:pt x="5297805" y="3489008"/>
                  <a:pt x="5301615" y="3477578"/>
                  <a:pt x="5303520" y="3465195"/>
                </a:cubicBezTo>
                <a:cubicBezTo>
                  <a:pt x="5302568" y="3469958"/>
                  <a:pt x="5300663" y="3475673"/>
                  <a:pt x="5301615" y="3480435"/>
                </a:cubicBezTo>
                <a:cubicBezTo>
                  <a:pt x="5304473" y="3502343"/>
                  <a:pt x="5313045" y="3520440"/>
                  <a:pt x="5337810" y="3515678"/>
                </a:cubicBezTo>
                <a:cubicBezTo>
                  <a:pt x="5363528" y="3510915"/>
                  <a:pt x="5358765" y="3491865"/>
                  <a:pt x="5356860" y="3470910"/>
                </a:cubicBezTo>
                <a:cubicBezTo>
                  <a:pt x="5354003" y="3441383"/>
                  <a:pt x="5349240" y="3411855"/>
                  <a:pt x="5348288" y="3381375"/>
                </a:cubicBezTo>
                <a:cubicBezTo>
                  <a:pt x="5349240" y="3378518"/>
                  <a:pt x="5351145" y="3375660"/>
                  <a:pt x="5353050" y="3372803"/>
                </a:cubicBezTo>
                <a:cubicBezTo>
                  <a:pt x="5369243" y="3359468"/>
                  <a:pt x="5361623" y="3339465"/>
                  <a:pt x="5369243" y="3323273"/>
                </a:cubicBezTo>
                <a:cubicBezTo>
                  <a:pt x="5387340" y="3325178"/>
                  <a:pt x="5401628" y="3334703"/>
                  <a:pt x="5416868" y="3340418"/>
                </a:cubicBezTo>
                <a:cubicBezTo>
                  <a:pt x="5433060" y="3346133"/>
                  <a:pt x="5450205" y="3342323"/>
                  <a:pt x="5453063" y="3320415"/>
                </a:cubicBezTo>
                <a:cubicBezTo>
                  <a:pt x="5454968" y="3302318"/>
                  <a:pt x="5454015" y="3283268"/>
                  <a:pt x="5476875" y="3287078"/>
                </a:cubicBezTo>
                <a:cubicBezTo>
                  <a:pt x="5496878" y="3290888"/>
                  <a:pt x="5492115" y="3258503"/>
                  <a:pt x="5511165" y="3265170"/>
                </a:cubicBezTo>
                <a:cubicBezTo>
                  <a:pt x="5521643" y="3272790"/>
                  <a:pt x="5527358" y="3285173"/>
                  <a:pt x="5538788" y="3291840"/>
                </a:cubicBezTo>
                <a:cubicBezTo>
                  <a:pt x="5549265" y="3297555"/>
                  <a:pt x="5559743" y="3285173"/>
                  <a:pt x="5570220" y="3288983"/>
                </a:cubicBezTo>
                <a:cubicBezTo>
                  <a:pt x="5574030" y="3300413"/>
                  <a:pt x="5569268" y="3311843"/>
                  <a:pt x="5572125" y="3323273"/>
                </a:cubicBezTo>
                <a:cubicBezTo>
                  <a:pt x="5574983" y="3336608"/>
                  <a:pt x="5576888" y="3352800"/>
                  <a:pt x="5593080" y="3354705"/>
                </a:cubicBezTo>
                <a:cubicBezTo>
                  <a:pt x="5608320" y="3356610"/>
                  <a:pt x="5617845" y="3346133"/>
                  <a:pt x="5622608" y="3330893"/>
                </a:cubicBezTo>
                <a:cubicBezTo>
                  <a:pt x="5657850" y="3253740"/>
                  <a:pt x="5683568" y="3173730"/>
                  <a:pt x="5703570" y="3090863"/>
                </a:cubicBezTo>
                <a:cubicBezTo>
                  <a:pt x="5697855" y="3073718"/>
                  <a:pt x="5694998" y="3060383"/>
                  <a:pt x="5682615" y="3051810"/>
                </a:cubicBezTo>
                <a:close/>
                <a:moveTo>
                  <a:pt x="2910840" y="9200198"/>
                </a:moveTo>
                <a:cubicBezTo>
                  <a:pt x="2916555" y="9199245"/>
                  <a:pt x="2923223" y="9196388"/>
                  <a:pt x="2927985" y="9193530"/>
                </a:cubicBezTo>
                <a:cubicBezTo>
                  <a:pt x="2925128" y="9200198"/>
                  <a:pt x="2918460" y="9200198"/>
                  <a:pt x="2910840" y="9200198"/>
                </a:cubicBezTo>
                <a:close/>
                <a:moveTo>
                  <a:pt x="2907030" y="9145905"/>
                </a:moveTo>
                <a:cubicBezTo>
                  <a:pt x="2892743" y="9157335"/>
                  <a:pt x="2883218" y="9170670"/>
                  <a:pt x="2892743" y="9188768"/>
                </a:cubicBezTo>
                <a:cubicBezTo>
                  <a:pt x="2896553" y="9195435"/>
                  <a:pt x="2900363" y="9198293"/>
                  <a:pt x="2905125" y="9199245"/>
                </a:cubicBezTo>
                <a:cubicBezTo>
                  <a:pt x="2897505" y="9199245"/>
                  <a:pt x="2890838" y="9201150"/>
                  <a:pt x="2887028" y="9211627"/>
                </a:cubicBezTo>
                <a:cubicBezTo>
                  <a:pt x="2888933" y="9200198"/>
                  <a:pt x="2892743" y="9187815"/>
                  <a:pt x="2884170" y="9177338"/>
                </a:cubicBezTo>
                <a:cubicBezTo>
                  <a:pt x="2877503" y="9168765"/>
                  <a:pt x="2877503" y="9159240"/>
                  <a:pt x="2888933" y="9156382"/>
                </a:cubicBezTo>
                <a:cubicBezTo>
                  <a:pt x="2915603" y="9148762"/>
                  <a:pt x="2918460" y="9130665"/>
                  <a:pt x="2921318" y="9107805"/>
                </a:cubicBezTo>
                <a:cubicBezTo>
                  <a:pt x="2921318" y="9119235"/>
                  <a:pt x="2925128" y="9126855"/>
                  <a:pt x="2940368" y="9125902"/>
                </a:cubicBezTo>
                <a:cubicBezTo>
                  <a:pt x="2940368" y="9125902"/>
                  <a:pt x="2940368" y="9125902"/>
                  <a:pt x="2941320" y="9125902"/>
                </a:cubicBezTo>
                <a:cubicBezTo>
                  <a:pt x="2928938" y="9131618"/>
                  <a:pt x="2917508" y="9138285"/>
                  <a:pt x="2907030" y="9145905"/>
                </a:cubicBezTo>
                <a:close/>
                <a:moveTo>
                  <a:pt x="2935605" y="9046845"/>
                </a:moveTo>
                <a:cubicBezTo>
                  <a:pt x="2936558" y="9065895"/>
                  <a:pt x="2924175" y="9077325"/>
                  <a:pt x="2921318" y="9093518"/>
                </a:cubicBezTo>
                <a:cubicBezTo>
                  <a:pt x="2922270" y="9068752"/>
                  <a:pt x="2914650" y="9049702"/>
                  <a:pt x="2898458" y="9038273"/>
                </a:cubicBezTo>
                <a:cubicBezTo>
                  <a:pt x="2891790" y="9033510"/>
                  <a:pt x="2888933" y="9027795"/>
                  <a:pt x="2887980" y="9022080"/>
                </a:cubicBezTo>
                <a:lnTo>
                  <a:pt x="2902268" y="8984932"/>
                </a:lnTo>
                <a:cubicBezTo>
                  <a:pt x="2927033" y="8994457"/>
                  <a:pt x="2933700" y="9018270"/>
                  <a:pt x="2935605" y="9046845"/>
                </a:cubicBezTo>
                <a:close/>
                <a:moveTo>
                  <a:pt x="4402455" y="5456873"/>
                </a:moveTo>
                <a:cubicBezTo>
                  <a:pt x="4402455" y="5456873"/>
                  <a:pt x="4402455" y="5456873"/>
                  <a:pt x="4404360" y="5455920"/>
                </a:cubicBezTo>
                <a:cubicBezTo>
                  <a:pt x="4404360" y="5455920"/>
                  <a:pt x="4403408" y="5456873"/>
                  <a:pt x="4402455" y="5456873"/>
                </a:cubicBezTo>
                <a:close/>
                <a:moveTo>
                  <a:pt x="4405313" y="5454968"/>
                </a:moveTo>
                <a:cubicBezTo>
                  <a:pt x="4405313" y="5455920"/>
                  <a:pt x="4404360" y="5455920"/>
                  <a:pt x="4405313" y="5454968"/>
                </a:cubicBezTo>
                <a:cubicBezTo>
                  <a:pt x="4405313" y="5454968"/>
                  <a:pt x="4406265" y="5454015"/>
                  <a:pt x="4406265" y="5453063"/>
                </a:cubicBezTo>
                <a:cubicBezTo>
                  <a:pt x="4406265" y="5454015"/>
                  <a:pt x="4405313" y="5454968"/>
                  <a:pt x="4405313" y="5454968"/>
                </a:cubicBezTo>
                <a:close/>
                <a:moveTo>
                  <a:pt x="4418648" y="5440680"/>
                </a:moveTo>
                <a:cubicBezTo>
                  <a:pt x="4418648" y="5440680"/>
                  <a:pt x="4418648" y="5440680"/>
                  <a:pt x="4418648" y="5440680"/>
                </a:cubicBezTo>
                <a:cubicBezTo>
                  <a:pt x="4418648" y="5439728"/>
                  <a:pt x="4419600" y="5437823"/>
                  <a:pt x="4420553" y="5435918"/>
                </a:cubicBezTo>
                <a:cubicBezTo>
                  <a:pt x="4420553" y="5437823"/>
                  <a:pt x="4419600" y="5438775"/>
                  <a:pt x="4418648" y="544068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41EEC089-9277-4F4D-B106-DFAEDB12DE9D}"/>
              </a:ext>
            </a:extLst>
          </p:cNvPr>
          <p:cNvSpPr/>
          <p:nvPr/>
        </p:nvSpPr>
        <p:spPr>
          <a:xfrm flipH="1">
            <a:off x="0" y="0"/>
            <a:ext cx="6858000" cy="12192000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stretch>
              <a:fillRect l="-12366" r="-123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-">
            <a:extLst>
              <a:ext uri="{FF2B5EF4-FFF2-40B4-BE49-F238E27FC236}">
                <a16:creationId xmlns:a16="http://schemas.microsoft.com/office/drawing/2014/main" id="{7AD4F749-CA20-4B25-A655-D764126BF997}"/>
              </a:ext>
            </a:extLst>
          </p:cNvPr>
          <p:cNvSpPr/>
          <p:nvPr/>
        </p:nvSpPr>
        <p:spPr>
          <a:xfrm>
            <a:off x="798577" y="4057650"/>
            <a:ext cx="5260846" cy="4627730"/>
          </a:xfrm>
          <a:custGeom>
            <a:avLst/>
            <a:gdLst>
              <a:gd name="connsiteX0" fmla="*/ 4171002 w 5260846"/>
              <a:gd name="connsiteY0" fmla="*/ 4582013 h 4627730"/>
              <a:gd name="connsiteX1" fmla="*/ 4171876 w 5260846"/>
              <a:gd name="connsiteY1" fmla="*/ 4582129 h 4627730"/>
              <a:gd name="connsiteX2" fmla="*/ 4170675 w 5260846"/>
              <a:gd name="connsiteY2" fmla="*/ 4582129 h 4627730"/>
              <a:gd name="connsiteX3" fmla="*/ 5057263 w 5260846"/>
              <a:gd name="connsiteY3" fmla="*/ 4380694 h 4627730"/>
              <a:gd name="connsiteX4" fmla="*/ 5045843 w 5260846"/>
              <a:gd name="connsiteY4" fmla="*/ 4389981 h 4627730"/>
              <a:gd name="connsiteX5" fmla="*/ 5044791 w 5260846"/>
              <a:gd name="connsiteY5" fmla="*/ 4396227 h 4627730"/>
              <a:gd name="connsiteX6" fmla="*/ 5046220 w 5260846"/>
              <a:gd name="connsiteY6" fmla="*/ 4396518 h 4627730"/>
              <a:gd name="connsiteX7" fmla="*/ 5047646 w 5260846"/>
              <a:gd name="connsiteY7" fmla="*/ 4390959 h 4627730"/>
              <a:gd name="connsiteX8" fmla="*/ 5057865 w 5260846"/>
              <a:gd name="connsiteY8" fmla="*/ 4382590 h 4627730"/>
              <a:gd name="connsiteX9" fmla="*/ 5061330 w 5260846"/>
              <a:gd name="connsiteY9" fmla="*/ 4380781 h 4627730"/>
              <a:gd name="connsiteX10" fmla="*/ 3938590 w 5260846"/>
              <a:gd name="connsiteY10" fmla="*/ 4369199 h 4627730"/>
              <a:gd name="connsiteX11" fmla="*/ 3938421 w 5260846"/>
              <a:gd name="connsiteY11" fmla="*/ 4369540 h 4627730"/>
              <a:gd name="connsiteX12" fmla="*/ 3938659 w 5260846"/>
              <a:gd name="connsiteY12" fmla="*/ 4369199 h 4627730"/>
              <a:gd name="connsiteX13" fmla="*/ 1120492 w 5260846"/>
              <a:gd name="connsiteY13" fmla="*/ 4360215 h 4627730"/>
              <a:gd name="connsiteX14" fmla="*/ 1120051 w 5260846"/>
              <a:gd name="connsiteY14" fmla="*/ 4360551 h 4627730"/>
              <a:gd name="connsiteX15" fmla="*/ 1120809 w 5260846"/>
              <a:gd name="connsiteY15" fmla="*/ 4360271 h 4627730"/>
              <a:gd name="connsiteX16" fmla="*/ 3382204 w 5260846"/>
              <a:gd name="connsiteY16" fmla="*/ 4359975 h 4627730"/>
              <a:gd name="connsiteX17" fmla="*/ 3339235 w 5260846"/>
              <a:gd name="connsiteY17" fmla="*/ 4380997 h 4627730"/>
              <a:gd name="connsiteX18" fmla="*/ 3327964 w 5260846"/>
              <a:gd name="connsiteY18" fmla="*/ 4385937 h 4627730"/>
              <a:gd name="connsiteX19" fmla="*/ 3321954 w 5260846"/>
              <a:gd name="connsiteY19" fmla="*/ 4389286 h 4627730"/>
              <a:gd name="connsiteX20" fmla="*/ 3321833 w 5260846"/>
              <a:gd name="connsiteY20" fmla="*/ 4389510 h 4627730"/>
              <a:gd name="connsiteX21" fmla="*/ 3318316 w 5260846"/>
              <a:gd name="connsiteY21" fmla="*/ 4391231 h 4627730"/>
              <a:gd name="connsiteX22" fmla="*/ 3319961 w 5260846"/>
              <a:gd name="connsiteY22" fmla="*/ 4392984 h 4627730"/>
              <a:gd name="connsiteX23" fmla="*/ 3321833 w 5260846"/>
              <a:gd name="connsiteY23" fmla="*/ 4389510 h 4627730"/>
              <a:gd name="connsiteX24" fmla="*/ 3339235 w 5260846"/>
              <a:gd name="connsiteY24" fmla="*/ 4380997 h 4627730"/>
              <a:gd name="connsiteX25" fmla="*/ 3371242 w 5260846"/>
              <a:gd name="connsiteY25" fmla="*/ 4366967 h 4627730"/>
              <a:gd name="connsiteX26" fmla="*/ 3382961 w 5260846"/>
              <a:gd name="connsiteY26" fmla="*/ 4360675 h 4627730"/>
              <a:gd name="connsiteX27" fmla="*/ 5073496 w 5260846"/>
              <a:gd name="connsiteY27" fmla="*/ 4338738 h 4627730"/>
              <a:gd name="connsiteX28" fmla="*/ 5073492 w 5260846"/>
              <a:gd name="connsiteY28" fmla="*/ 4338741 h 4627730"/>
              <a:gd name="connsiteX29" fmla="*/ 5061470 w 5260846"/>
              <a:gd name="connsiteY29" fmla="*/ 4340023 h 4627730"/>
              <a:gd name="connsiteX30" fmla="*/ 5071541 w 5260846"/>
              <a:gd name="connsiteY30" fmla="*/ 4343926 h 4627730"/>
              <a:gd name="connsiteX31" fmla="*/ 1164622 w 5260846"/>
              <a:gd name="connsiteY31" fmla="*/ 4327390 h 4627730"/>
              <a:gd name="connsiteX32" fmla="*/ 1184524 w 5260846"/>
              <a:gd name="connsiteY32" fmla="*/ 4343531 h 4627730"/>
              <a:gd name="connsiteX33" fmla="*/ 1189668 w 5260846"/>
              <a:gd name="connsiteY33" fmla="*/ 4348589 h 4627730"/>
              <a:gd name="connsiteX34" fmla="*/ 1190536 w 5260846"/>
              <a:gd name="connsiteY34" fmla="*/ 4347710 h 4627730"/>
              <a:gd name="connsiteX35" fmla="*/ 1179116 w 5260846"/>
              <a:gd name="connsiteY35" fmla="*/ 4332497 h 4627730"/>
              <a:gd name="connsiteX36" fmla="*/ 937583 w 5260846"/>
              <a:gd name="connsiteY36" fmla="*/ 4305965 h 4627730"/>
              <a:gd name="connsiteX37" fmla="*/ 934476 w 5260846"/>
              <a:gd name="connsiteY37" fmla="*/ 4308798 h 4627730"/>
              <a:gd name="connsiteX38" fmla="*/ 922454 w 5260846"/>
              <a:gd name="connsiteY38" fmla="*/ 4312285 h 4627730"/>
              <a:gd name="connsiteX39" fmla="*/ 934476 w 5260846"/>
              <a:gd name="connsiteY39" fmla="*/ 4320097 h 4627730"/>
              <a:gd name="connsiteX40" fmla="*/ 938082 w 5260846"/>
              <a:gd name="connsiteY40" fmla="*/ 4310053 h 4627730"/>
              <a:gd name="connsiteX41" fmla="*/ 938299 w 5260846"/>
              <a:gd name="connsiteY41" fmla="*/ 4309941 h 4627730"/>
              <a:gd name="connsiteX42" fmla="*/ 967970 w 5260846"/>
              <a:gd name="connsiteY42" fmla="*/ 4305784 h 4627730"/>
              <a:gd name="connsiteX43" fmla="*/ 967499 w 5260846"/>
              <a:gd name="connsiteY43" fmla="*/ 4308191 h 4627730"/>
              <a:gd name="connsiteX44" fmla="*/ 987371 w 5260846"/>
              <a:gd name="connsiteY44" fmla="*/ 4321212 h 4627730"/>
              <a:gd name="connsiteX45" fmla="*/ 986769 w 5260846"/>
              <a:gd name="connsiteY45" fmla="*/ 4311308 h 4627730"/>
              <a:gd name="connsiteX46" fmla="*/ 992546 w 5260846"/>
              <a:gd name="connsiteY46" fmla="*/ 4306311 h 4627730"/>
              <a:gd name="connsiteX47" fmla="*/ 991924 w 5260846"/>
              <a:gd name="connsiteY47" fmla="*/ 4305833 h 4627730"/>
              <a:gd name="connsiteX48" fmla="*/ 973395 w 5260846"/>
              <a:gd name="connsiteY48" fmla="*/ 4308937 h 4627730"/>
              <a:gd name="connsiteX49" fmla="*/ 1130332 w 5260846"/>
              <a:gd name="connsiteY49" fmla="*/ 4296078 h 4627730"/>
              <a:gd name="connsiteX50" fmla="*/ 1122012 w 5260846"/>
              <a:gd name="connsiteY50" fmla="*/ 4302241 h 4627730"/>
              <a:gd name="connsiteX51" fmla="*/ 1148901 w 5260846"/>
              <a:gd name="connsiteY51" fmla="*/ 4316599 h 4627730"/>
              <a:gd name="connsiteX52" fmla="*/ 1147258 w 5260846"/>
              <a:gd name="connsiteY52" fmla="*/ 4310559 h 4627730"/>
              <a:gd name="connsiteX53" fmla="*/ 1142450 w 5260846"/>
              <a:gd name="connsiteY53" fmla="*/ 4297750 h 4627730"/>
              <a:gd name="connsiteX54" fmla="*/ 1056385 w 5260846"/>
              <a:gd name="connsiteY54" fmla="*/ 4275457 h 4627730"/>
              <a:gd name="connsiteX55" fmla="*/ 1049884 w 5260846"/>
              <a:gd name="connsiteY55" fmla="*/ 4278536 h 4627730"/>
              <a:gd name="connsiteX56" fmla="*/ 1032302 w 5260846"/>
              <a:gd name="connsiteY56" fmla="*/ 4293587 h 4627730"/>
              <a:gd name="connsiteX57" fmla="*/ 1019805 w 5260846"/>
              <a:gd name="connsiteY57" fmla="*/ 4290144 h 4627730"/>
              <a:gd name="connsiteX58" fmla="*/ 1019528 w 5260846"/>
              <a:gd name="connsiteY58" fmla="*/ 4290663 h 4627730"/>
              <a:gd name="connsiteX59" fmla="*/ 1004344 w 5260846"/>
              <a:gd name="connsiteY59" fmla="*/ 4299622 h 4627730"/>
              <a:gd name="connsiteX60" fmla="*/ 1005404 w 5260846"/>
              <a:gd name="connsiteY60" fmla="*/ 4300312 h 4627730"/>
              <a:gd name="connsiteX61" fmla="*/ 1006548 w 5260846"/>
              <a:gd name="connsiteY61" fmla="*/ 4300998 h 4627730"/>
              <a:gd name="connsiteX62" fmla="*/ 1017424 w 5260846"/>
              <a:gd name="connsiteY62" fmla="*/ 4300706 h 4627730"/>
              <a:gd name="connsiteX63" fmla="*/ 1033052 w 5260846"/>
              <a:gd name="connsiteY63" fmla="*/ 4297777 h 4627730"/>
              <a:gd name="connsiteX64" fmla="*/ 1055743 w 5260846"/>
              <a:gd name="connsiteY64" fmla="*/ 4280062 h 4627730"/>
              <a:gd name="connsiteX65" fmla="*/ 4884986 w 5260846"/>
              <a:gd name="connsiteY65" fmla="*/ 4261021 h 4627730"/>
              <a:gd name="connsiteX66" fmla="*/ 4885948 w 5260846"/>
              <a:gd name="connsiteY66" fmla="*/ 4274571 h 4627730"/>
              <a:gd name="connsiteX67" fmla="*/ 4896776 w 5260846"/>
              <a:gd name="connsiteY67" fmla="*/ 4264299 h 4627730"/>
              <a:gd name="connsiteX68" fmla="*/ 4901227 w 5260846"/>
              <a:gd name="connsiteY68" fmla="*/ 4263266 h 4627730"/>
              <a:gd name="connsiteX69" fmla="*/ 4903048 w 5260846"/>
              <a:gd name="connsiteY69" fmla="*/ 4261904 h 4627730"/>
              <a:gd name="connsiteX70" fmla="*/ 3540746 w 5260846"/>
              <a:gd name="connsiteY70" fmla="*/ 4252023 h 4627730"/>
              <a:gd name="connsiteX71" fmla="*/ 3557707 w 5260846"/>
              <a:gd name="connsiteY71" fmla="*/ 4258146 h 4627730"/>
              <a:gd name="connsiteX72" fmla="*/ 3557576 w 5260846"/>
              <a:gd name="connsiteY72" fmla="*/ 4273227 h 4627730"/>
              <a:gd name="connsiteX73" fmla="*/ 3562385 w 5260846"/>
              <a:gd name="connsiteY73" fmla="*/ 4259835 h 4627730"/>
              <a:gd name="connsiteX74" fmla="*/ 3557707 w 5260846"/>
              <a:gd name="connsiteY74" fmla="*/ 4258146 h 4627730"/>
              <a:gd name="connsiteX75" fmla="*/ 3557727 w 5260846"/>
              <a:gd name="connsiteY75" fmla="*/ 4255929 h 4627730"/>
              <a:gd name="connsiteX76" fmla="*/ 3540746 w 5260846"/>
              <a:gd name="connsiteY76" fmla="*/ 4252023 h 4627730"/>
              <a:gd name="connsiteX77" fmla="*/ 1893 w 5260846"/>
              <a:gd name="connsiteY77" fmla="*/ 0 h 4627730"/>
              <a:gd name="connsiteX78" fmla="*/ 5258942 w 5260846"/>
              <a:gd name="connsiteY78" fmla="*/ 0 h 4627730"/>
              <a:gd name="connsiteX79" fmla="*/ 5259326 w 5260846"/>
              <a:gd name="connsiteY79" fmla="*/ 350916 h 4627730"/>
              <a:gd name="connsiteX80" fmla="*/ 5260798 w 5260846"/>
              <a:gd name="connsiteY80" fmla="*/ 2544560 h 4627730"/>
              <a:gd name="connsiteX81" fmla="*/ 5260712 w 5260846"/>
              <a:gd name="connsiteY81" fmla="*/ 2649211 h 4627730"/>
              <a:gd name="connsiteX82" fmla="*/ 5260730 w 5260846"/>
              <a:gd name="connsiteY82" fmla="*/ 2680345 h 4627730"/>
              <a:gd name="connsiteX83" fmla="*/ 5259827 w 5260846"/>
              <a:gd name="connsiteY83" fmla="*/ 3598073 h 4627730"/>
              <a:gd name="connsiteX84" fmla="*/ 5255018 w 5260846"/>
              <a:gd name="connsiteY84" fmla="*/ 3706321 h 4627730"/>
              <a:gd name="connsiteX85" fmla="*/ 5247805 w 5260846"/>
              <a:gd name="connsiteY85" fmla="*/ 3830192 h 4627730"/>
              <a:gd name="connsiteX86" fmla="*/ 5244198 w 5260846"/>
              <a:gd name="connsiteY86" fmla="*/ 3846932 h 4627730"/>
              <a:gd name="connsiteX87" fmla="*/ 5244198 w 5260846"/>
              <a:gd name="connsiteY87" fmla="*/ 3855859 h 4627730"/>
              <a:gd name="connsiteX88" fmla="*/ 5251411 w 5260846"/>
              <a:gd name="connsiteY88" fmla="*/ 3908309 h 4627730"/>
              <a:gd name="connsiteX89" fmla="*/ 5251411 w 5260846"/>
              <a:gd name="connsiteY89" fmla="*/ 4133731 h 4627730"/>
              <a:gd name="connsiteX90" fmla="*/ 5245401 w 5260846"/>
              <a:gd name="connsiteY90" fmla="*/ 4259835 h 4627730"/>
              <a:gd name="connsiteX91" fmla="*/ 5246602 w 5260846"/>
              <a:gd name="connsiteY91" fmla="*/ 4353575 h 4627730"/>
              <a:gd name="connsiteX92" fmla="*/ 5245401 w 5260846"/>
              <a:gd name="connsiteY92" fmla="*/ 4370314 h 4627730"/>
              <a:gd name="connsiteX93" fmla="*/ 5245401 w 5260846"/>
              <a:gd name="connsiteY93" fmla="*/ 4381473 h 4627730"/>
              <a:gd name="connsiteX94" fmla="*/ 5227368 w 5260846"/>
              <a:gd name="connsiteY94" fmla="*/ 4400445 h 4627730"/>
              <a:gd name="connsiteX95" fmla="*/ 5066279 w 5260846"/>
              <a:gd name="connsiteY95" fmla="*/ 4413837 h 4627730"/>
              <a:gd name="connsiteX96" fmla="*/ 5052305 w 5260846"/>
              <a:gd name="connsiteY96" fmla="*/ 4412023 h 4627730"/>
              <a:gd name="connsiteX97" fmla="*/ 5046298 w 5260846"/>
              <a:gd name="connsiteY97" fmla="*/ 4404698 h 4627730"/>
              <a:gd name="connsiteX98" fmla="*/ 5042236 w 5260846"/>
              <a:gd name="connsiteY98" fmla="*/ 4409837 h 4627730"/>
              <a:gd name="connsiteX99" fmla="*/ 5029013 w 5260846"/>
              <a:gd name="connsiteY99" fmla="*/ 4406634 h 4627730"/>
              <a:gd name="connsiteX100" fmla="*/ 4988140 w 5260846"/>
              <a:gd name="connsiteY100" fmla="*/ 4392543 h 4627730"/>
              <a:gd name="connsiteX101" fmla="*/ 4962894 w 5260846"/>
              <a:gd name="connsiteY101" fmla="*/ 4384859 h 4627730"/>
              <a:gd name="connsiteX102" fmla="*/ 4960489 w 5260846"/>
              <a:gd name="connsiteY102" fmla="*/ 4381014 h 4627730"/>
              <a:gd name="connsiteX103" fmla="*/ 4941255 w 5260846"/>
              <a:gd name="connsiteY103" fmla="*/ 4364361 h 4627730"/>
              <a:gd name="connsiteX104" fmla="*/ 4938851 w 5260846"/>
              <a:gd name="connsiteY104" fmla="*/ 4364361 h 4627730"/>
              <a:gd name="connsiteX105" fmla="*/ 4932840 w 5260846"/>
              <a:gd name="connsiteY105" fmla="*/ 4364361 h 4627730"/>
              <a:gd name="connsiteX106" fmla="*/ 4930436 w 5260846"/>
              <a:gd name="connsiteY106" fmla="*/ 4363081 h 4627730"/>
              <a:gd name="connsiteX107" fmla="*/ 4925628 w 5260846"/>
              <a:gd name="connsiteY107" fmla="*/ 4360519 h 4627730"/>
              <a:gd name="connsiteX108" fmla="*/ 4919616 w 5260846"/>
              <a:gd name="connsiteY108" fmla="*/ 4357957 h 4627730"/>
              <a:gd name="connsiteX109" fmla="*/ 4914808 w 5260846"/>
              <a:gd name="connsiteY109" fmla="*/ 4355395 h 4627730"/>
              <a:gd name="connsiteX110" fmla="*/ 4912403 w 5260846"/>
              <a:gd name="connsiteY110" fmla="*/ 4352833 h 4627730"/>
              <a:gd name="connsiteX111" fmla="*/ 4906393 w 5260846"/>
              <a:gd name="connsiteY111" fmla="*/ 4345148 h 4627730"/>
              <a:gd name="connsiteX112" fmla="*/ 4824647 w 5260846"/>
              <a:gd name="connsiteY112" fmla="*/ 4342586 h 4627730"/>
              <a:gd name="connsiteX113" fmla="*/ 4801805 w 5260846"/>
              <a:gd name="connsiteY113" fmla="*/ 4340023 h 4627730"/>
              <a:gd name="connsiteX114" fmla="*/ 4754920 w 5260846"/>
              <a:gd name="connsiteY114" fmla="*/ 4366923 h 4627730"/>
              <a:gd name="connsiteX115" fmla="*/ 4752517 w 5260846"/>
              <a:gd name="connsiteY115" fmla="*/ 4370767 h 4627730"/>
              <a:gd name="connsiteX116" fmla="*/ 4692410 w 5260846"/>
              <a:gd name="connsiteY116" fmla="*/ 4406634 h 4627730"/>
              <a:gd name="connsiteX117" fmla="*/ 4676781 w 5260846"/>
              <a:gd name="connsiteY117" fmla="*/ 4411758 h 4627730"/>
              <a:gd name="connsiteX118" fmla="*/ 4670770 w 5260846"/>
              <a:gd name="connsiteY118" fmla="*/ 4413038 h 4627730"/>
              <a:gd name="connsiteX119" fmla="*/ 4661154 w 5260846"/>
              <a:gd name="connsiteY119" fmla="*/ 4415600 h 4627730"/>
              <a:gd name="connsiteX120" fmla="*/ 4651536 w 5260846"/>
              <a:gd name="connsiteY120" fmla="*/ 4416883 h 4627730"/>
              <a:gd name="connsiteX121" fmla="*/ 4626291 w 5260846"/>
              <a:gd name="connsiteY121" fmla="*/ 4413038 h 4627730"/>
              <a:gd name="connsiteX122" fmla="*/ 4622683 w 5260846"/>
              <a:gd name="connsiteY122" fmla="*/ 4413038 h 4627730"/>
              <a:gd name="connsiteX123" fmla="*/ 4607056 w 5260846"/>
              <a:gd name="connsiteY123" fmla="*/ 4404072 h 4627730"/>
              <a:gd name="connsiteX124" fmla="*/ 4592630 w 5260846"/>
              <a:gd name="connsiteY124" fmla="*/ 4387420 h 4627730"/>
              <a:gd name="connsiteX125" fmla="*/ 4569789 w 5260846"/>
              <a:gd name="connsiteY125" fmla="*/ 4361800 h 4627730"/>
              <a:gd name="connsiteX126" fmla="*/ 4525310 w 5260846"/>
              <a:gd name="connsiteY126" fmla="*/ 4368205 h 4627730"/>
              <a:gd name="connsiteX127" fmla="*/ 4522905 w 5260846"/>
              <a:gd name="connsiteY127" fmla="*/ 4368205 h 4627730"/>
              <a:gd name="connsiteX128" fmla="*/ 4503671 w 5260846"/>
              <a:gd name="connsiteY128" fmla="*/ 4378452 h 4627730"/>
              <a:gd name="connsiteX129" fmla="*/ 4465202 w 5260846"/>
              <a:gd name="connsiteY129" fmla="*/ 4405353 h 4627730"/>
              <a:gd name="connsiteX130" fmla="*/ 4418317 w 5260846"/>
              <a:gd name="connsiteY130" fmla="*/ 4411758 h 4627730"/>
              <a:gd name="connsiteX131" fmla="*/ 4409903 w 5260846"/>
              <a:gd name="connsiteY131" fmla="*/ 4420724 h 4627730"/>
              <a:gd name="connsiteX132" fmla="*/ 4387063 w 5260846"/>
              <a:gd name="connsiteY132" fmla="*/ 4450188 h 4627730"/>
              <a:gd name="connsiteX133" fmla="*/ 4378647 w 5260846"/>
              <a:gd name="connsiteY133" fmla="*/ 4459155 h 4627730"/>
              <a:gd name="connsiteX134" fmla="*/ 4375041 w 5260846"/>
              <a:gd name="connsiteY134" fmla="*/ 4462998 h 4627730"/>
              <a:gd name="connsiteX135" fmla="*/ 4370231 w 5260846"/>
              <a:gd name="connsiteY135" fmla="*/ 4465560 h 4627730"/>
              <a:gd name="connsiteX136" fmla="*/ 4365423 w 5260846"/>
              <a:gd name="connsiteY136" fmla="*/ 4465560 h 4627730"/>
              <a:gd name="connsiteX137" fmla="*/ 4319742 w 5260846"/>
              <a:gd name="connsiteY137" fmla="*/ 4533452 h 4627730"/>
              <a:gd name="connsiteX138" fmla="*/ 4292092 w 5260846"/>
              <a:gd name="connsiteY138" fmla="*/ 4546262 h 4627730"/>
              <a:gd name="connsiteX139" fmla="*/ 4212750 w 5260846"/>
              <a:gd name="connsiteY139" fmla="*/ 4580849 h 4627730"/>
              <a:gd name="connsiteX140" fmla="*/ 4181494 w 5260846"/>
              <a:gd name="connsiteY140" fmla="*/ 4578287 h 4627730"/>
              <a:gd name="connsiteX141" fmla="*/ 4171002 w 5260846"/>
              <a:gd name="connsiteY141" fmla="*/ 4582013 h 4627730"/>
              <a:gd name="connsiteX142" fmla="*/ 4162259 w 5260846"/>
              <a:gd name="connsiteY142" fmla="*/ 4580849 h 4627730"/>
              <a:gd name="connsiteX143" fmla="*/ 4161056 w 5260846"/>
              <a:gd name="connsiteY143" fmla="*/ 4580849 h 4627730"/>
              <a:gd name="connsiteX144" fmla="*/ 4151440 w 5260846"/>
              <a:gd name="connsiteY144" fmla="*/ 4577007 h 4627730"/>
              <a:gd name="connsiteX145" fmla="*/ 4135812 w 5260846"/>
              <a:gd name="connsiteY145" fmla="*/ 4577007 h 4627730"/>
              <a:gd name="connsiteX146" fmla="*/ 4132206 w 5260846"/>
              <a:gd name="connsiteY146" fmla="*/ 4580849 h 4627730"/>
              <a:gd name="connsiteX147" fmla="*/ 4115376 w 5260846"/>
              <a:gd name="connsiteY147" fmla="*/ 4596220 h 4627730"/>
              <a:gd name="connsiteX148" fmla="*/ 4099747 w 5260846"/>
              <a:gd name="connsiteY148" fmla="*/ 4614155 h 4627730"/>
              <a:gd name="connsiteX149" fmla="*/ 4088927 w 5260846"/>
              <a:gd name="connsiteY149" fmla="*/ 4621841 h 4627730"/>
              <a:gd name="connsiteX150" fmla="*/ 4082917 w 5260846"/>
              <a:gd name="connsiteY150" fmla="*/ 4626964 h 4627730"/>
              <a:gd name="connsiteX151" fmla="*/ 4079311 w 5260846"/>
              <a:gd name="connsiteY151" fmla="*/ 4624402 h 4627730"/>
              <a:gd name="connsiteX152" fmla="*/ 4079311 w 5260846"/>
              <a:gd name="connsiteY152" fmla="*/ 4623121 h 4627730"/>
              <a:gd name="connsiteX153" fmla="*/ 4078108 w 5260846"/>
              <a:gd name="connsiteY153" fmla="*/ 4621841 h 4627730"/>
              <a:gd name="connsiteX154" fmla="*/ 4070895 w 5260846"/>
              <a:gd name="connsiteY154" fmla="*/ 4611593 h 4627730"/>
              <a:gd name="connsiteX155" fmla="*/ 4069693 w 5260846"/>
              <a:gd name="connsiteY155" fmla="*/ 4605188 h 4627730"/>
              <a:gd name="connsiteX156" fmla="*/ 4068491 w 5260846"/>
              <a:gd name="connsiteY156" fmla="*/ 4598782 h 4627730"/>
              <a:gd name="connsiteX157" fmla="*/ 4067290 w 5260846"/>
              <a:gd name="connsiteY157" fmla="*/ 4593659 h 4627730"/>
              <a:gd name="connsiteX158" fmla="*/ 4064884 w 5260846"/>
              <a:gd name="connsiteY158" fmla="*/ 4578287 h 4627730"/>
              <a:gd name="connsiteX159" fmla="*/ 4064884 w 5260846"/>
              <a:gd name="connsiteY159" fmla="*/ 4577007 h 4627730"/>
              <a:gd name="connsiteX160" fmla="*/ 4063683 w 5260846"/>
              <a:gd name="connsiteY160" fmla="*/ 4577007 h 4627730"/>
              <a:gd name="connsiteX161" fmla="*/ 4044448 w 5260846"/>
              <a:gd name="connsiteY161" fmla="*/ 4546262 h 4627730"/>
              <a:gd name="connsiteX162" fmla="*/ 4038438 w 5260846"/>
              <a:gd name="connsiteY162" fmla="*/ 4538577 h 4627730"/>
              <a:gd name="connsiteX163" fmla="*/ 3981936 w 5260846"/>
              <a:gd name="connsiteY163" fmla="*/ 4537296 h 4627730"/>
              <a:gd name="connsiteX164" fmla="*/ 3959096 w 5260846"/>
              <a:gd name="connsiteY164" fmla="*/ 4543700 h 4627730"/>
              <a:gd name="connsiteX165" fmla="*/ 3949477 w 5260846"/>
              <a:gd name="connsiteY165" fmla="*/ 4547543 h 4627730"/>
              <a:gd name="connsiteX166" fmla="*/ 3926637 w 5260846"/>
              <a:gd name="connsiteY166" fmla="*/ 4547543 h 4627730"/>
              <a:gd name="connsiteX167" fmla="*/ 3901391 w 5260846"/>
              <a:gd name="connsiteY167" fmla="*/ 4562916 h 4627730"/>
              <a:gd name="connsiteX168" fmla="*/ 3877348 w 5260846"/>
              <a:gd name="connsiteY168" fmla="*/ 4592377 h 4627730"/>
              <a:gd name="connsiteX169" fmla="*/ 3876147 w 5260846"/>
              <a:gd name="connsiteY169" fmla="*/ 4592377 h 4627730"/>
              <a:gd name="connsiteX170" fmla="*/ 3874945 w 5260846"/>
              <a:gd name="connsiteY170" fmla="*/ 4593659 h 4627730"/>
              <a:gd name="connsiteX171" fmla="*/ 3872539 w 5260846"/>
              <a:gd name="connsiteY171" fmla="*/ 4596220 h 4627730"/>
              <a:gd name="connsiteX172" fmla="*/ 3872539 w 5260846"/>
              <a:gd name="connsiteY172" fmla="*/ 4598782 h 4627730"/>
              <a:gd name="connsiteX173" fmla="*/ 3865327 w 5260846"/>
              <a:gd name="connsiteY173" fmla="*/ 4600063 h 4627730"/>
              <a:gd name="connsiteX174" fmla="*/ 3862923 w 5260846"/>
              <a:gd name="connsiteY174" fmla="*/ 4603907 h 4627730"/>
              <a:gd name="connsiteX175" fmla="*/ 3856912 w 5260846"/>
              <a:gd name="connsiteY175" fmla="*/ 4609031 h 4627730"/>
              <a:gd name="connsiteX176" fmla="*/ 3831667 w 5260846"/>
              <a:gd name="connsiteY176" fmla="*/ 4610311 h 4627730"/>
              <a:gd name="connsiteX177" fmla="*/ 3822050 w 5260846"/>
              <a:gd name="connsiteY177" fmla="*/ 4579567 h 4627730"/>
              <a:gd name="connsiteX178" fmla="*/ 3807624 w 5260846"/>
              <a:gd name="connsiteY178" fmla="*/ 4569320 h 4627730"/>
              <a:gd name="connsiteX179" fmla="*/ 3742708 w 5260846"/>
              <a:gd name="connsiteY179" fmla="*/ 4547543 h 4627730"/>
              <a:gd name="connsiteX180" fmla="*/ 3680195 w 5260846"/>
              <a:gd name="connsiteY180" fmla="*/ 4529610 h 4627730"/>
              <a:gd name="connsiteX181" fmla="*/ 3660960 w 5260846"/>
              <a:gd name="connsiteY181" fmla="*/ 4529610 h 4627730"/>
              <a:gd name="connsiteX182" fmla="*/ 3639323 w 5260846"/>
              <a:gd name="connsiteY182" fmla="*/ 4527048 h 4627730"/>
              <a:gd name="connsiteX183" fmla="*/ 3632109 w 5260846"/>
              <a:gd name="connsiteY183" fmla="*/ 4525768 h 4627730"/>
              <a:gd name="connsiteX184" fmla="*/ 3626098 w 5260846"/>
              <a:gd name="connsiteY184" fmla="*/ 4521923 h 4627730"/>
              <a:gd name="connsiteX185" fmla="*/ 3623694 w 5260846"/>
              <a:gd name="connsiteY185" fmla="*/ 4519361 h 4627730"/>
              <a:gd name="connsiteX186" fmla="*/ 3622493 w 5260846"/>
              <a:gd name="connsiteY186" fmla="*/ 4516799 h 4627730"/>
              <a:gd name="connsiteX187" fmla="*/ 3610471 w 5260846"/>
              <a:gd name="connsiteY187" fmla="*/ 4516799 h 4627730"/>
              <a:gd name="connsiteX188" fmla="*/ 3598450 w 5260846"/>
              <a:gd name="connsiteY188" fmla="*/ 4516799 h 4627730"/>
              <a:gd name="connsiteX189" fmla="*/ 3592438 w 5260846"/>
              <a:gd name="connsiteY189" fmla="*/ 4515518 h 4627730"/>
              <a:gd name="connsiteX190" fmla="*/ 3584022 w 5260846"/>
              <a:gd name="connsiteY190" fmla="*/ 4510394 h 4627730"/>
              <a:gd name="connsiteX191" fmla="*/ 3579215 w 5260846"/>
              <a:gd name="connsiteY191" fmla="*/ 4506552 h 4627730"/>
              <a:gd name="connsiteX192" fmla="*/ 3533533 w 5260846"/>
              <a:gd name="connsiteY192" fmla="*/ 4487338 h 4627730"/>
              <a:gd name="connsiteX193" fmla="*/ 3480637 w 5260846"/>
              <a:gd name="connsiteY193" fmla="*/ 4447626 h 4627730"/>
              <a:gd name="connsiteX194" fmla="*/ 3471021 w 5260846"/>
              <a:gd name="connsiteY194" fmla="*/ 4437378 h 4627730"/>
              <a:gd name="connsiteX195" fmla="*/ 3466213 w 5260846"/>
              <a:gd name="connsiteY195" fmla="*/ 4437378 h 4627730"/>
              <a:gd name="connsiteX196" fmla="*/ 3465010 w 5260846"/>
              <a:gd name="connsiteY196" fmla="*/ 4423288 h 4627730"/>
              <a:gd name="connsiteX197" fmla="*/ 3465010 w 5260846"/>
              <a:gd name="connsiteY197" fmla="*/ 4414382 h 4627730"/>
              <a:gd name="connsiteX198" fmla="*/ 3448180 w 5260846"/>
              <a:gd name="connsiteY198" fmla="*/ 4417184 h 4627730"/>
              <a:gd name="connsiteX199" fmla="*/ 3431349 w 5260846"/>
              <a:gd name="connsiteY199" fmla="*/ 4419416 h 4627730"/>
              <a:gd name="connsiteX200" fmla="*/ 3413318 w 5260846"/>
              <a:gd name="connsiteY200" fmla="*/ 4414953 h 4627730"/>
              <a:gd name="connsiteX201" fmla="*/ 3402498 w 5260846"/>
              <a:gd name="connsiteY201" fmla="*/ 4403793 h 4627730"/>
              <a:gd name="connsiteX202" fmla="*/ 3402498 w 5260846"/>
              <a:gd name="connsiteY202" fmla="*/ 4400445 h 4627730"/>
              <a:gd name="connsiteX203" fmla="*/ 3398892 w 5260846"/>
              <a:gd name="connsiteY203" fmla="*/ 4402677 h 4627730"/>
              <a:gd name="connsiteX204" fmla="*/ 3386870 w 5260846"/>
              <a:gd name="connsiteY204" fmla="*/ 4406025 h 4627730"/>
              <a:gd name="connsiteX205" fmla="*/ 3379398 w 5260846"/>
              <a:gd name="connsiteY205" fmla="*/ 4407235 h 4627730"/>
              <a:gd name="connsiteX206" fmla="*/ 3373646 w 5260846"/>
              <a:gd name="connsiteY206" fmla="*/ 4409196 h 4627730"/>
              <a:gd name="connsiteX207" fmla="*/ 3344794 w 5260846"/>
              <a:gd name="connsiteY207" fmla="*/ 4416883 h 4627730"/>
              <a:gd name="connsiteX208" fmla="*/ 3339985 w 5260846"/>
              <a:gd name="connsiteY208" fmla="*/ 4425849 h 4627730"/>
              <a:gd name="connsiteX209" fmla="*/ 3338782 w 5260846"/>
              <a:gd name="connsiteY209" fmla="*/ 4428411 h 4627730"/>
              <a:gd name="connsiteX210" fmla="*/ 3306325 w 5260846"/>
              <a:gd name="connsiteY210" fmla="*/ 4437378 h 4627730"/>
              <a:gd name="connsiteX211" fmla="*/ 3288292 w 5260846"/>
              <a:gd name="connsiteY211" fmla="*/ 4451468 h 4627730"/>
              <a:gd name="connsiteX212" fmla="*/ 3279877 w 5260846"/>
              <a:gd name="connsiteY212" fmla="*/ 4460437 h 4627730"/>
              <a:gd name="connsiteX213" fmla="*/ 3264249 w 5260846"/>
              <a:gd name="connsiteY213" fmla="*/ 4465560 h 4627730"/>
              <a:gd name="connsiteX214" fmla="*/ 3258239 w 5260846"/>
              <a:gd name="connsiteY214" fmla="*/ 4465560 h 4627730"/>
              <a:gd name="connsiteX215" fmla="*/ 3257036 w 5260846"/>
              <a:gd name="connsiteY215" fmla="*/ 4465560 h 4627730"/>
              <a:gd name="connsiteX216" fmla="*/ 3257036 w 5260846"/>
              <a:gd name="connsiteY216" fmla="*/ 4468122 h 4627730"/>
              <a:gd name="connsiteX217" fmla="*/ 3236600 w 5260846"/>
              <a:gd name="connsiteY217" fmla="*/ 4464279 h 4627730"/>
              <a:gd name="connsiteX218" fmla="*/ 3217365 w 5260846"/>
              <a:gd name="connsiteY218" fmla="*/ 4433535 h 4627730"/>
              <a:gd name="connsiteX219" fmla="*/ 3169279 w 5260846"/>
              <a:gd name="connsiteY219" fmla="*/ 4407915 h 4627730"/>
              <a:gd name="connsiteX220" fmla="*/ 3162667 w 5260846"/>
              <a:gd name="connsiteY220" fmla="*/ 4403592 h 4627730"/>
              <a:gd name="connsiteX221" fmla="*/ 3156800 w 5260846"/>
              <a:gd name="connsiteY221" fmla="*/ 4393788 h 4627730"/>
              <a:gd name="connsiteX222" fmla="*/ 3139075 w 5260846"/>
              <a:gd name="connsiteY222" fmla="*/ 4379733 h 4627730"/>
              <a:gd name="connsiteX223" fmla="*/ 3134518 w 5260846"/>
              <a:gd name="connsiteY223" fmla="*/ 4374483 h 4627730"/>
              <a:gd name="connsiteX224" fmla="*/ 3128407 w 5260846"/>
              <a:gd name="connsiteY224" fmla="*/ 4370314 h 4627730"/>
              <a:gd name="connsiteX225" fmla="*/ 3128407 w 5260846"/>
              <a:gd name="connsiteY225" fmla="*/ 4371431 h 4627730"/>
              <a:gd name="connsiteX226" fmla="*/ 3103162 w 5260846"/>
              <a:gd name="connsiteY226" fmla="*/ 4356923 h 4627730"/>
              <a:gd name="connsiteX227" fmla="*/ 3074310 w 5260846"/>
              <a:gd name="connsiteY227" fmla="*/ 4356923 h 4627730"/>
              <a:gd name="connsiteX228" fmla="*/ 3045459 w 5260846"/>
              <a:gd name="connsiteY228" fmla="*/ 4336835 h 4627730"/>
              <a:gd name="connsiteX229" fmla="*/ 3044669 w 5260846"/>
              <a:gd name="connsiteY229" fmla="*/ 4335003 h 4627730"/>
              <a:gd name="connsiteX230" fmla="*/ 3033437 w 5260846"/>
              <a:gd name="connsiteY230" fmla="*/ 4328494 h 4627730"/>
              <a:gd name="connsiteX231" fmla="*/ 3029830 w 5260846"/>
              <a:gd name="connsiteY231" fmla="*/ 4327214 h 4627730"/>
              <a:gd name="connsiteX232" fmla="*/ 3015405 w 5260846"/>
              <a:gd name="connsiteY232" fmla="*/ 4322089 h 4627730"/>
              <a:gd name="connsiteX233" fmla="*/ 3011798 w 5260846"/>
              <a:gd name="connsiteY233" fmla="*/ 4322089 h 4627730"/>
              <a:gd name="connsiteX234" fmla="*/ 3002181 w 5260846"/>
              <a:gd name="connsiteY234" fmla="*/ 4319527 h 4627730"/>
              <a:gd name="connsiteX235" fmla="*/ 2960106 w 5260846"/>
              <a:gd name="connsiteY235" fmla="*/ 4290064 h 4627730"/>
              <a:gd name="connsiteX236" fmla="*/ 2953472 w 5260846"/>
              <a:gd name="connsiteY236" fmla="*/ 4287902 h 4627730"/>
              <a:gd name="connsiteX237" fmla="*/ 2940720 w 5260846"/>
              <a:gd name="connsiteY237" fmla="*/ 4291360 h 4627730"/>
              <a:gd name="connsiteX238" fmla="*/ 2926445 w 5260846"/>
              <a:gd name="connsiteY238" fmla="*/ 4289965 h 4627730"/>
              <a:gd name="connsiteX239" fmla="*/ 2904506 w 5260846"/>
              <a:gd name="connsiteY239" fmla="*/ 4291081 h 4627730"/>
              <a:gd name="connsiteX240" fmla="*/ 2885050 w 5260846"/>
              <a:gd name="connsiteY240" fmla="*/ 4285689 h 4627730"/>
              <a:gd name="connsiteX241" fmla="*/ 2881965 w 5260846"/>
              <a:gd name="connsiteY241" fmla="*/ 4286221 h 4627730"/>
              <a:gd name="connsiteX242" fmla="*/ 2862731 w 5260846"/>
              <a:gd name="connsiteY242" fmla="*/ 4281097 h 4627730"/>
              <a:gd name="connsiteX243" fmla="*/ 2855518 w 5260846"/>
              <a:gd name="connsiteY243" fmla="*/ 4274693 h 4627730"/>
              <a:gd name="connsiteX244" fmla="*/ 2855518 w 5260846"/>
              <a:gd name="connsiteY244" fmla="*/ 4273410 h 4627730"/>
              <a:gd name="connsiteX245" fmla="*/ 2815847 w 5260846"/>
              <a:gd name="connsiteY245" fmla="*/ 4282379 h 4627730"/>
              <a:gd name="connsiteX246" fmla="*/ 2806230 w 5260846"/>
              <a:gd name="connsiteY246" fmla="*/ 4278535 h 4627730"/>
              <a:gd name="connsiteX247" fmla="*/ 2803826 w 5260846"/>
              <a:gd name="connsiteY247" fmla="*/ 4275975 h 4627730"/>
              <a:gd name="connsiteX248" fmla="*/ 2790602 w 5260846"/>
              <a:gd name="connsiteY248" fmla="*/ 4273410 h 4627730"/>
              <a:gd name="connsiteX249" fmla="*/ 2768963 w 5260846"/>
              <a:gd name="connsiteY249" fmla="*/ 4275975 h 4627730"/>
              <a:gd name="connsiteX250" fmla="*/ 2699238 w 5260846"/>
              <a:gd name="connsiteY250" fmla="*/ 4286221 h 4627730"/>
              <a:gd name="connsiteX251" fmla="*/ 2645140 w 5260846"/>
              <a:gd name="connsiteY251" fmla="*/ 4309278 h 4627730"/>
              <a:gd name="connsiteX252" fmla="*/ 2605470 w 5260846"/>
              <a:gd name="connsiteY252" fmla="*/ 4325932 h 4627730"/>
              <a:gd name="connsiteX253" fmla="*/ 2599460 w 5260846"/>
              <a:gd name="connsiteY253" fmla="*/ 4324651 h 4627730"/>
              <a:gd name="connsiteX254" fmla="*/ 2586235 w 5260846"/>
              <a:gd name="connsiteY254" fmla="*/ 4341304 h 4627730"/>
              <a:gd name="connsiteX255" fmla="*/ 2570608 w 5260846"/>
              <a:gd name="connsiteY255" fmla="*/ 4356676 h 4627730"/>
              <a:gd name="connsiteX256" fmla="*/ 2570608 w 5260846"/>
              <a:gd name="connsiteY256" fmla="*/ 4366924 h 4627730"/>
              <a:gd name="connsiteX257" fmla="*/ 2565799 w 5260846"/>
              <a:gd name="connsiteY257" fmla="*/ 4372048 h 4627730"/>
              <a:gd name="connsiteX258" fmla="*/ 2560989 w 5260846"/>
              <a:gd name="connsiteY258" fmla="*/ 4372048 h 4627730"/>
              <a:gd name="connsiteX259" fmla="*/ 2556181 w 5260846"/>
              <a:gd name="connsiteY259" fmla="*/ 4368204 h 4627730"/>
              <a:gd name="connsiteX260" fmla="*/ 2529735 w 5260846"/>
              <a:gd name="connsiteY260" fmla="*/ 4368204 h 4627730"/>
              <a:gd name="connsiteX261" fmla="*/ 2515309 w 5260846"/>
              <a:gd name="connsiteY261" fmla="*/ 4361800 h 4627730"/>
              <a:gd name="connsiteX262" fmla="*/ 2500882 w 5260846"/>
              <a:gd name="connsiteY262" fmla="*/ 4361800 h 4627730"/>
              <a:gd name="connsiteX263" fmla="*/ 2497276 w 5260846"/>
              <a:gd name="connsiteY263" fmla="*/ 4364362 h 4627730"/>
              <a:gd name="connsiteX264" fmla="*/ 2482850 w 5260846"/>
              <a:gd name="connsiteY264" fmla="*/ 4377171 h 4627730"/>
              <a:gd name="connsiteX265" fmla="*/ 2475637 w 5260846"/>
              <a:gd name="connsiteY265" fmla="*/ 4383577 h 4627730"/>
              <a:gd name="connsiteX266" fmla="*/ 2437168 w 5260846"/>
              <a:gd name="connsiteY266" fmla="*/ 4404073 h 4627730"/>
              <a:gd name="connsiteX267" fmla="*/ 2427551 w 5260846"/>
              <a:gd name="connsiteY267" fmla="*/ 4405353 h 4627730"/>
              <a:gd name="connsiteX268" fmla="*/ 2397497 w 5260846"/>
              <a:gd name="connsiteY268" fmla="*/ 4441221 h 4627730"/>
              <a:gd name="connsiteX269" fmla="*/ 2392689 w 5260846"/>
              <a:gd name="connsiteY269" fmla="*/ 4446345 h 4627730"/>
              <a:gd name="connsiteX270" fmla="*/ 2383072 w 5260846"/>
              <a:gd name="connsiteY270" fmla="*/ 4447625 h 4627730"/>
              <a:gd name="connsiteX271" fmla="*/ 2379465 w 5260846"/>
              <a:gd name="connsiteY271" fmla="*/ 4446345 h 4627730"/>
              <a:gd name="connsiteX272" fmla="*/ 2360230 w 5260846"/>
              <a:gd name="connsiteY272" fmla="*/ 4441221 h 4627730"/>
              <a:gd name="connsiteX273" fmla="*/ 2321761 w 5260846"/>
              <a:gd name="connsiteY273" fmla="*/ 4424568 h 4627730"/>
              <a:gd name="connsiteX274" fmla="*/ 2313346 w 5260846"/>
              <a:gd name="connsiteY274" fmla="*/ 4427130 h 4627730"/>
              <a:gd name="connsiteX275" fmla="*/ 2307336 w 5260846"/>
              <a:gd name="connsiteY275" fmla="*/ 4432254 h 4627730"/>
              <a:gd name="connsiteX276" fmla="*/ 2302527 w 5260846"/>
              <a:gd name="connsiteY276" fmla="*/ 4432254 h 4627730"/>
              <a:gd name="connsiteX277" fmla="*/ 2291707 w 5260846"/>
              <a:gd name="connsiteY277" fmla="*/ 4424568 h 4627730"/>
              <a:gd name="connsiteX278" fmla="*/ 2197940 w 5260846"/>
              <a:gd name="connsiteY278" fmla="*/ 4436097 h 4627730"/>
              <a:gd name="connsiteX279" fmla="*/ 2193130 w 5260846"/>
              <a:gd name="connsiteY279" fmla="*/ 4437377 h 4627730"/>
              <a:gd name="connsiteX280" fmla="*/ 2187120 w 5260846"/>
              <a:gd name="connsiteY280" fmla="*/ 4438659 h 4627730"/>
              <a:gd name="connsiteX281" fmla="*/ 2112587 w 5260846"/>
              <a:gd name="connsiteY281" fmla="*/ 4423288 h 4627730"/>
              <a:gd name="connsiteX282" fmla="*/ 2096958 w 5260846"/>
              <a:gd name="connsiteY282" fmla="*/ 4416883 h 4627730"/>
              <a:gd name="connsiteX283" fmla="*/ 2092151 w 5260846"/>
              <a:gd name="connsiteY283" fmla="*/ 4410477 h 4627730"/>
              <a:gd name="connsiteX284" fmla="*/ 2090948 w 5260846"/>
              <a:gd name="connsiteY284" fmla="*/ 4406634 h 4627730"/>
              <a:gd name="connsiteX285" fmla="*/ 2090948 w 5260846"/>
              <a:gd name="connsiteY285" fmla="*/ 4405353 h 4627730"/>
              <a:gd name="connsiteX286" fmla="*/ 2077725 w 5260846"/>
              <a:gd name="connsiteY286" fmla="*/ 4391263 h 4627730"/>
              <a:gd name="connsiteX287" fmla="*/ 2051728 w 5260846"/>
              <a:gd name="connsiteY287" fmla="*/ 4380694 h 4627730"/>
              <a:gd name="connsiteX288" fmla="*/ 2050698 w 5260846"/>
              <a:gd name="connsiteY288" fmla="*/ 4379973 h 4627730"/>
              <a:gd name="connsiteX289" fmla="*/ 2042862 w 5260846"/>
              <a:gd name="connsiteY289" fmla="*/ 4384822 h 4627730"/>
              <a:gd name="connsiteX290" fmla="*/ 2026032 w 5260846"/>
              <a:gd name="connsiteY290" fmla="*/ 4395981 h 4627730"/>
              <a:gd name="connsiteX291" fmla="*/ 2018819 w 5260846"/>
              <a:gd name="connsiteY291" fmla="*/ 4395981 h 4627730"/>
              <a:gd name="connsiteX292" fmla="*/ 2011606 w 5260846"/>
              <a:gd name="connsiteY292" fmla="*/ 4395981 h 4627730"/>
              <a:gd name="connsiteX293" fmla="*/ 2006421 w 5260846"/>
              <a:gd name="connsiteY293" fmla="*/ 4396827 h 4627730"/>
              <a:gd name="connsiteX294" fmla="*/ 2005594 w 5260846"/>
              <a:gd name="connsiteY294" fmla="*/ 4397668 h 4627730"/>
              <a:gd name="connsiteX295" fmla="*/ 2004048 w 5260846"/>
              <a:gd name="connsiteY295" fmla="*/ 4397214 h 4627730"/>
              <a:gd name="connsiteX296" fmla="*/ 1989366 w 5260846"/>
              <a:gd name="connsiteY296" fmla="*/ 4399608 h 4627730"/>
              <a:gd name="connsiteX297" fmla="*/ 1967126 w 5260846"/>
              <a:gd name="connsiteY297" fmla="*/ 4401561 h 4627730"/>
              <a:gd name="connsiteX298" fmla="*/ 1961116 w 5260846"/>
              <a:gd name="connsiteY298" fmla="*/ 4404909 h 4627730"/>
              <a:gd name="connsiteX299" fmla="*/ 1951498 w 5260846"/>
              <a:gd name="connsiteY299" fmla="*/ 4407141 h 4627730"/>
              <a:gd name="connsiteX300" fmla="*/ 1944285 w 5260846"/>
              <a:gd name="connsiteY300" fmla="*/ 4406025 h 4627730"/>
              <a:gd name="connsiteX301" fmla="*/ 1937072 w 5260846"/>
              <a:gd name="connsiteY301" fmla="*/ 4404909 h 4627730"/>
              <a:gd name="connsiteX302" fmla="*/ 1935266 w 5260846"/>
              <a:gd name="connsiteY302" fmla="*/ 4404630 h 4627730"/>
              <a:gd name="connsiteX303" fmla="*/ 1927004 w 5260846"/>
              <a:gd name="connsiteY303" fmla="*/ 4413038 h 4627730"/>
              <a:gd name="connsiteX304" fmla="*/ 1914230 w 5260846"/>
              <a:gd name="connsiteY304" fmla="*/ 4407915 h 4627730"/>
              <a:gd name="connsiteX305" fmla="*/ 1881773 w 5260846"/>
              <a:gd name="connsiteY305" fmla="*/ 4382295 h 4627730"/>
              <a:gd name="connsiteX306" fmla="*/ 1809644 w 5260846"/>
              <a:gd name="connsiteY306" fmla="*/ 4401510 h 4627730"/>
              <a:gd name="connsiteX307" fmla="*/ 1804835 w 5260846"/>
              <a:gd name="connsiteY307" fmla="*/ 4406634 h 4627730"/>
              <a:gd name="connsiteX308" fmla="*/ 1800026 w 5260846"/>
              <a:gd name="connsiteY308" fmla="*/ 4411758 h 4627730"/>
              <a:gd name="connsiteX309" fmla="*/ 1766366 w 5260846"/>
              <a:gd name="connsiteY309" fmla="*/ 4418162 h 4627730"/>
              <a:gd name="connsiteX310" fmla="*/ 1712268 w 5260846"/>
              <a:gd name="connsiteY310" fmla="*/ 4398948 h 4627730"/>
              <a:gd name="connsiteX311" fmla="*/ 1706258 w 5260846"/>
              <a:gd name="connsiteY311" fmla="*/ 4395105 h 4627730"/>
              <a:gd name="connsiteX312" fmla="*/ 1684620 w 5260846"/>
              <a:gd name="connsiteY312" fmla="*/ 4397668 h 4627730"/>
              <a:gd name="connsiteX313" fmla="*/ 1658172 w 5260846"/>
              <a:gd name="connsiteY313" fmla="*/ 4413038 h 4627730"/>
              <a:gd name="connsiteX314" fmla="*/ 1652161 w 5260846"/>
              <a:gd name="connsiteY314" fmla="*/ 4416883 h 4627730"/>
              <a:gd name="connsiteX315" fmla="*/ 1647352 w 5260846"/>
              <a:gd name="connsiteY315" fmla="*/ 4422007 h 4627730"/>
              <a:gd name="connsiteX316" fmla="*/ 1642543 w 5260846"/>
              <a:gd name="connsiteY316" fmla="*/ 4427130 h 4627730"/>
              <a:gd name="connsiteX317" fmla="*/ 1636533 w 5260846"/>
              <a:gd name="connsiteY317" fmla="*/ 4429692 h 4627730"/>
              <a:gd name="connsiteX318" fmla="*/ 1610086 w 5260846"/>
              <a:gd name="connsiteY318" fmla="*/ 4434816 h 4627730"/>
              <a:gd name="connsiteX319" fmla="*/ 1587244 w 5260846"/>
              <a:gd name="connsiteY319" fmla="*/ 4430973 h 4627730"/>
              <a:gd name="connsiteX320" fmla="*/ 1584840 w 5260846"/>
              <a:gd name="connsiteY320" fmla="*/ 4430973 h 4627730"/>
              <a:gd name="connsiteX321" fmla="*/ 1547574 w 5260846"/>
              <a:gd name="connsiteY321" fmla="*/ 4438658 h 4627730"/>
              <a:gd name="connsiteX322" fmla="*/ 1540361 w 5260846"/>
              <a:gd name="connsiteY322" fmla="*/ 4447626 h 4627730"/>
              <a:gd name="connsiteX323" fmla="*/ 1541563 w 5260846"/>
              <a:gd name="connsiteY323" fmla="*/ 4452751 h 4627730"/>
              <a:gd name="connsiteX324" fmla="*/ 1541563 w 5260846"/>
              <a:gd name="connsiteY324" fmla="*/ 4462998 h 4627730"/>
              <a:gd name="connsiteX325" fmla="*/ 1539158 w 5260846"/>
              <a:gd name="connsiteY325" fmla="*/ 4469402 h 4627730"/>
              <a:gd name="connsiteX326" fmla="*/ 1535552 w 5260846"/>
              <a:gd name="connsiteY326" fmla="*/ 4474527 h 4627730"/>
              <a:gd name="connsiteX327" fmla="*/ 1529541 w 5260846"/>
              <a:gd name="connsiteY327" fmla="*/ 4477088 h 4627730"/>
              <a:gd name="connsiteX328" fmla="*/ 1523531 w 5260846"/>
              <a:gd name="connsiteY328" fmla="*/ 4479650 h 4627730"/>
              <a:gd name="connsiteX329" fmla="*/ 1513914 w 5260846"/>
              <a:gd name="connsiteY329" fmla="*/ 4479650 h 4627730"/>
              <a:gd name="connsiteX330" fmla="*/ 1495881 w 5260846"/>
              <a:gd name="connsiteY330" fmla="*/ 4491179 h 4627730"/>
              <a:gd name="connsiteX331" fmla="*/ 1483859 w 5260846"/>
              <a:gd name="connsiteY331" fmla="*/ 4477088 h 4627730"/>
              <a:gd name="connsiteX332" fmla="*/ 1467029 w 5260846"/>
              <a:gd name="connsiteY332" fmla="*/ 4497584 h 4627730"/>
              <a:gd name="connsiteX333" fmla="*/ 1462220 w 5260846"/>
              <a:gd name="connsiteY333" fmla="*/ 4501428 h 4627730"/>
              <a:gd name="connsiteX334" fmla="*/ 1456210 w 5260846"/>
              <a:gd name="connsiteY334" fmla="*/ 4503990 h 4627730"/>
              <a:gd name="connsiteX335" fmla="*/ 1447795 w 5260846"/>
              <a:gd name="connsiteY335" fmla="*/ 4505270 h 4627730"/>
              <a:gd name="connsiteX336" fmla="*/ 1441784 w 5260846"/>
              <a:gd name="connsiteY336" fmla="*/ 4506552 h 4627730"/>
              <a:gd name="connsiteX337" fmla="*/ 1433369 w 5260846"/>
              <a:gd name="connsiteY337" fmla="*/ 4509114 h 4627730"/>
              <a:gd name="connsiteX338" fmla="*/ 1427359 w 5260846"/>
              <a:gd name="connsiteY338" fmla="*/ 4509114 h 4627730"/>
              <a:gd name="connsiteX339" fmla="*/ 1421347 w 5260846"/>
              <a:gd name="connsiteY339" fmla="*/ 4509114 h 4627730"/>
              <a:gd name="connsiteX340" fmla="*/ 1405720 w 5260846"/>
              <a:gd name="connsiteY340" fmla="*/ 4506552 h 4627730"/>
              <a:gd name="connsiteX341" fmla="*/ 1404517 w 5260846"/>
              <a:gd name="connsiteY341" fmla="*/ 4506552 h 4627730"/>
              <a:gd name="connsiteX342" fmla="*/ 1369655 w 5260846"/>
              <a:gd name="connsiteY342" fmla="*/ 4491179 h 4627730"/>
              <a:gd name="connsiteX343" fmla="*/ 1364847 w 5260846"/>
              <a:gd name="connsiteY343" fmla="*/ 4487338 h 4627730"/>
              <a:gd name="connsiteX344" fmla="*/ 1307143 w 5260846"/>
              <a:gd name="connsiteY344" fmla="*/ 4454030 h 4627730"/>
              <a:gd name="connsiteX345" fmla="*/ 1303536 w 5260846"/>
              <a:gd name="connsiteY345" fmla="*/ 4450188 h 4627730"/>
              <a:gd name="connsiteX346" fmla="*/ 1271081 w 5260846"/>
              <a:gd name="connsiteY346" fmla="*/ 4454030 h 4627730"/>
              <a:gd name="connsiteX347" fmla="*/ 1269878 w 5260846"/>
              <a:gd name="connsiteY347" fmla="*/ 4457874 h 4627730"/>
              <a:gd name="connsiteX348" fmla="*/ 1266272 w 5260846"/>
              <a:gd name="connsiteY348" fmla="*/ 4459155 h 4627730"/>
              <a:gd name="connsiteX349" fmla="*/ 1263868 w 5260846"/>
              <a:gd name="connsiteY349" fmla="*/ 4461718 h 4627730"/>
              <a:gd name="connsiteX350" fmla="*/ 1261463 w 5260846"/>
              <a:gd name="connsiteY350" fmla="*/ 4462998 h 4627730"/>
              <a:gd name="connsiteX351" fmla="*/ 1253048 w 5260846"/>
              <a:gd name="connsiteY351" fmla="*/ 4469402 h 4627730"/>
              <a:gd name="connsiteX352" fmla="*/ 1210973 w 5260846"/>
              <a:gd name="connsiteY352" fmla="*/ 4527048 h 4627730"/>
              <a:gd name="connsiteX353" fmla="*/ 1206164 w 5260846"/>
              <a:gd name="connsiteY353" fmla="*/ 4532172 h 4627730"/>
              <a:gd name="connsiteX354" fmla="*/ 1191738 w 5260846"/>
              <a:gd name="connsiteY354" fmla="*/ 4543700 h 4627730"/>
              <a:gd name="connsiteX355" fmla="*/ 1182121 w 5260846"/>
              <a:gd name="connsiteY355" fmla="*/ 4541138 h 4627730"/>
              <a:gd name="connsiteX356" fmla="*/ 1176110 w 5260846"/>
              <a:gd name="connsiteY356" fmla="*/ 4528327 h 4627730"/>
              <a:gd name="connsiteX357" fmla="*/ 1140045 w 5260846"/>
              <a:gd name="connsiteY357" fmla="*/ 4511675 h 4627730"/>
              <a:gd name="connsiteX358" fmla="*/ 1141248 w 5260846"/>
              <a:gd name="connsiteY358" fmla="*/ 4502708 h 4627730"/>
              <a:gd name="connsiteX359" fmla="*/ 1136439 w 5260846"/>
              <a:gd name="connsiteY359" fmla="*/ 4498866 h 4627730"/>
              <a:gd name="connsiteX360" fmla="*/ 1131631 w 5260846"/>
              <a:gd name="connsiteY360" fmla="*/ 4505270 h 4627730"/>
              <a:gd name="connsiteX361" fmla="*/ 1090758 w 5260846"/>
              <a:gd name="connsiteY361" fmla="*/ 4547543 h 4627730"/>
              <a:gd name="connsiteX362" fmla="*/ 1078736 w 5260846"/>
              <a:gd name="connsiteY362" fmla="*/ 4560353 h 4627730"/>
              <a:gd name="connsiteX363" fmla="*/ 1064310 w 5260846"/>
              <a:gd name="connsiteY363" fmla="*/ 4560353 h 4627730"/>
              <a:gd name="connsiteX364" fmla="*/ 1036660 w 5260846"/>
              <a:gd name="connsiteY364" fmla="*/ 4548824 h 4627730"/>
              <a:gd name="connsiteX365" fmla="*/ 1033054 w 5260846"/>
              <a:gd name="connsiteY365" fmla="*/ 4548824 h 4627730"/>
              <a:gd name="connsiteX366" fmla="*/ 1027043 w 5260846"/>
              <a:gd name="connsiteY366" fmla="*/ 4546262 h 4627730"/>
              <a:gd name="connsiteX367" fmla="*/ 1024638 w 5260846"/>
              <a:gd name="connsiteY367" fmla="*/ 4543700 h 4627730"/>
              <a:gd name="connsiteX368" fmla="*/ 999394 w 5260846"/>
              <a:gd name="connsiteY368" fmla="*/ 4521923 h 4627730"/>
              <a:gd name="connsiteX369" fmla="*/ 989777 w 5260846"/>
              <a:gd name="connsiteY369" fmla="*/ 4500147 h 4627730"/>
              <a:gd name="connsiteX370" fmla="*/ 956116 w 5260846"/>
              <a:gd name="connsiteY370" fmla="*/ 4486055 h 4627730"/>
              <a:gd name="connsiteX371" fmla="*/ 941690 w 5260846"/>
              <a:gd name="connsiteY371" fmla="*/ 4473246 h 4627730"/>
              <a:gd name="connsiteX372" fmla="*/ 918849 w 5260846"/>
              <a:gd name="connsiteY372" fmla="*/ 4471964 h 4627730"/>
              <a:gd name="connsiteX373" fmla="*/ 893604 w 5260846"/>
              <a:gd name="connsiteY373" fmla="*/ 4474527 h 4627730"/>
              <a:gd name="connsiteX374" fmla="*/ 891200 w 5260846"/>
              <a:gd name="connsiteY374" fmla="*/ 4477088 h 4627730"/>
              <a:gd name="connsiteX375" fmla="*/ 829889 w 5260846"/>
              <a:gd name="connsiteY375" fmla="*/ 4483493 h 4627730"/>
              <a:gd name="connsiteX376" fmla="*/ 821475 w 5260846"/>
              <a:gd name="connsiteY376" fmla="*/ 4482212 h 4627730"/>
              <a:gd name="connsiteX377" fmla="*/ 817868 w 5260846"/>
              <a:gd name="connsiteY377" fmla="*/ 4480932 h 4627730"/>
              <a:gd name="connsiteX378" fmla="*/ 803442 w 5260846"/>
              <a:gd name="connsiteY378" fmla="*/ 4482212 h 4627730"/>
              <a:gd name="connsiteX379" fmla="*/ 773388 w 5260846"/>
              <a:gd name="connsiteY379" fmla="*/ 4457874 h 4627730"/>
              <a:gd name="connsiteX380" fmla="*/ 760164 w 5260846"/>
              <a:gd name="connsiteY380" fmla="*/ 4456593 h 4627730"/>
              <a:gd name="connsiteX381" fmla="*/ 710876 w 5260846"/>
              <a:gd name="connsiteY381" fmla="*/ 4519361 h 4627730"/>
              <a:gd name="connsiteX382" fmla="*/ 685631 w 5260846"/>
              <a:gd name="connsiteY382" fmla="*/ 4542419 h 4627730"/>
              <a:gd name="connsiteX383" fmla="*/ 670003 w 5260846"/>
              <a:gd name="connsiteY383" fmla="*/ 4546262 h 4627730"/>
              <a:gd name="connsiteX384" fmla="*/ 670003 w 5260846"/>
              <a:gd name="connsiteY384" fmla="*/ 4544981 h 4627730"/>
              <a:gd name="connsiteX385" fmla="*/ 651970 w 5260846"/>
              <a:gd name="connsiteY385" fmla="*/ 4550105 h 4627730"/>
              <a:gd name="connsiteX386" fmla="*/ 626726 w 5260846"/>
              <a:gd name="connsiteY386" fmla="*/ 4547543 h 4627730"/>
              <a:gd name="connsiteX387" fmla="*/ 621917 w 5260846"/>
              <a:gd name="connsiteY387" fmla="*/ 4552667 h 4627730"/>
              <a:gd name="connsiteX388" fmla="*/ 614704 w 5260846"/>
              <a:gd name="connsiteY388" fmla="*/ 4553947 h 4627730"/>
              <a:gd name="connsiteX389" fmla="*/ 613501 w 5260846"/>
              <a:gd name="connsiteY389" fmla="*/ 4553947 h 4627730"/>
              <a:gd name="connsiteX390" fmla="*/ 611097 w 5260846"/>
              <a:gd name="connsiteY390" fmla="*/ 4557791 h 4627730"/>
              <a:gd name="connsiteX391" fmla="*/ 605087 w 5260846"/>
              <a:gd name="connsiteY391" fmla="*/ 4551387 h 4627730"/>
              <a:gd name="connsiteX392" fmla="*/ 601480 w 5260846"/>
              <a:gd name="connsiteY392" fmla="*/ 4550105 h 4627730"/>
              <a:gd name="connsiteX393" fmla="*/ 600278 w 5260846"/>
              <a:gd name="connsiteY393" fmla="*/ 4547543 h 4627730"/>
              <a:gd name="connsiteX394" fmla="*/ 597874 w 5260846"/>
              <a:gd name="connsiteY394" fmla="*/ 4547543 h 4627730"/>
              <a:gd name="connsiteX395" fmla="*/ 591862 w 5260846"/>
              <a:gd name="connsiteY395" fmla="*/ 4550105 h 4627730"/>
              <a:gd name="connsiteX396" fmla="*/ 572628 w 5260846"/>
              <a:gd name="connsiteY396" fmla="*/ 4547543 h 4627730"/>
              <a:gd name="connsiteX397" fmla="*/ 544979 w 5260846"/>
              <a:gd name="connsiteY397" fmla="*/ 4544981 h 4627730"/>
              <a:gd name="connsiteX398" fmla="*/ 528149 w 5260846"/>
              <a:gd name="connsiteY398" fmla="*/ 4538577 h 4627730"/>
              <a:gd name="connsiteX399" fmla="*/ 524542 w 5260846"/>
              <a:gd name="connsiteY399" fmla="*/ 4533452 h 4627730"/>
              <a:gd name="connsiteX400" fmla="*/ 517329 w 5260846"/>
              <a:gd name="connsiteY400" fmla="*/ 4534734 h 4627730"/>
              <a:gd name="connsiteX401" fmla="*/ 511319 w 5260846"/>
              <a:gd name="connsiteY401" fmla="*/ 4532172 h 4627730"/>
              <a:gd name="connsiteX402" fmla="*/ 506510 w 5260846"/>
              <a:gd name="connsiteY402" fmla="*/ 4528327 h 4627730"/>
              <a:gd name="connsiteX403" fmla="*/ 502903 w 5260846"/>
              <a:gd name="connsiteY403" fmla="*/ 4524485 h 4627730"/>
              <a:gd name="connsiteX404" fmla="*/ 476456 w 5260846"/>
              <a:gd name="connsiteY404" fmla="*/ 4511675 h 4627730"/>
              <a:gd name="connsiteX405" fmla="*/ 465637 w 5260846"/>
              <a:gd name="connsiteY405" fmla="*/ 4510394 h 4627730"/>
              <a:gd name="connsiteX406" fmla="*/ 452412 w 5260846"/>
              <a:gd name="connsiteY406" fmla="*/ 4501428 h 4627730"/>
              <a:gd name="connsiteX407" fmla="*/ 437987 w 5260846"/>
              <a:gd name="connsiteY407" fmla="*/ 4480932 h 4627730"/>
              <a:gd name="connsiteX408" fmla="*/ 339410 w 5260846"/>
              <a:gd name="connsiteY408" fmla="*/ 4501428 h 4627730"/>
              <a:gd name="connsiteX409" fmla="*/ 317771 w 5260846"/>
              <a:gd name="connsiteY409" fmla="*/ 4484774 h 4627730"/>
              <a:gd name="connsiteX410" fmla="*/ 317771 w 5260846"/>
              <a:gd name="connsiteY410" fmla="*/ 4482212 h 4627730"/>
              <a:gd name="connsiteX411" fmla="*/ 315367 w 5260846"/>
              <a:gd name="connsiteY411" fmla="*/ 4480932 h 4627730"/>
              <a:gd name="connsiteX412" fmla="*/ 303345 w 5260846"/>
              <a:gd name="connsiteY412" fmla="*/ 4475808 h 4627730"/>
              <a:gd name="connsiteX413" fmla="*/ 300941 w 5260846"/>
              <a:gd name="connsiteY413" fmla="*/ 4471964 h 4627730"/>
              <a:gd name="connsiteX414" fmla="*/ 294931 w 5260846"/>
              <a:gd name="connsiteY414" fmla="*/ 4470684 h 4627730"/>
              <a:gd name="connsiteX415" fmla="*/ 287718 w 5260846"/>
              <a:gd name="connsiteY415" fmla="*/ 4461718 h 4627730"/>
              <a:gd name="connsiteX416" fmla="*/ 263675 w 5260846"/>
              <a:gd name="connsiteY416" fmla="*/ 4478370 h 4627730"/>
              <a:gd name="connsiteX417" fmla="*/ 257663 w 5260846"/>
              <a:gd name="connsiteY417" fmla="*/ 4482212 h 4627730"/>
              <a:gd name="connsiteX418" fmla="*/ 254058 w 5260846"/>
              <a:gd name="connsiteY418" fmla="*/ 4483493 h 4627730"/>
              <a:gd name="connsiteX419" fmla="*/ 246844 w 5260846"/>
              <a:gd name="connsiteY419" fmla="*/ 4483493 h 4627730"/>
              <a:gd name="connsiteX420" fmla="*/ 245642 w 5260846"/>
              <a:gd name="connsiteY420" fmla="*/ 4483493 h 4627730"/>
              <a:gd name="connsiteX421" fmla="*/ 243238 w 5260846"/>
              <a:gd name="connsiteY421" fmla="*/ 4486055 h 4627730"/>
              <a:gd name="connsiteX422" fmla="*/ 237227 w 5260846"/>
              <a:gd name="connsiteY422" fmla="*/ 4491179 h 4627730"/>
              <a:gd name="connsiteX423" fmla="*/ 228812 w 5260846"/>
              <a:gd name="connsiteY423" fmla="*/ 4497584 h 4627730"/>
              <a:gd name="connsiteX424" fmla="*/ 214386 w 5260846"/>
              <a:gd name="connsiteY424" fmla="*/ 4507832 h 4627730"/>
              <a:gd name="connsiteX425" fmla="*/ 209577 w 5260846"/>
              <a:gd name="connsiteY425" fmla="*/ 4512957 h 4627730"/>
              <a:gd name="connsiteX426" fmla="*/ 208376 w 5260846"/>
              <a:gd name="connsiteY426" fmla="*/ 4514237 h 4627730"/>
              <a:gd name="connsiteX427" fmla="*/ 203567 w 5260846"/>
              <a:gd name="connsiteY427" fmla="*/ 4518080 h 4627730"/>
              <a:gd name="connsiteX428" fmla="*/ 179524 w 5260846"/>
              <a:gd name="connsiteY428" fmla="*/ 4523203 h 4627730"/>
              <a:gd name="connsiteX429" fmla="*/ 162694 w 5260846"/>
              <a:gd name="connsiteY429" fmla="*/ 4516799 h 4627730"/>
              <a:gd name="connsiteX430" fmla="*/ 135043 w 5260846"/>
              <a:gd name="connsiteY430" fmla="*/ 4500147 h 4627730"/>
              <a:gd name="connsiteX431" fmla="*/ 104990 w 5260846"/>
              <a:gd name="connsiteY431" fmla="*/ 4491179 h 4627730"/>
              <a:gd name="connsiteX432" fmla="*/ 36467 w 5260846"/>
              <a:gd name="connsiteY432" fmla="*/ 4489898 h 4627730"/>
              <a:gd name="connsiteX433" fmla="*/ 25648 w 5260846"/>
              <a:gd name="connsiteY433" fmla="*/ 4484774 h 4627730"/>
              <a:gd name="connsiteX434" fmla="*/ 16031 w 5260846"/>
              <a:gd name="connsiteY434" fmla="*/ 4466840 h 4627730"/>
              <a:gd name="connsiteX435" fmla="*/ 14828 w 5260846"/>
              <a:gd name="connsiteY435" fmla="*/ 4442502 h 4627730"/>
              <a:gd name="connsiteX436" fmla="*/ 13476 w 5260846"/>
              <a:gd name="connsiteY436" fmla="*/ 4434816 h 4627730"/>
              <a:gd name="connsiteX437" fmla="*/ 14359 w 5260846"/>
              <a:gd name="connsiteY437" fmla="*/ 4433447 h 4627730"/>
              <a:gd name="connsiteX438" fmla="*/ 11221 w 5260846"/>
              <a:gd name="connsiteY438" fmla="*/ 4422765 h 4627730"/>
              <a:gd name="connsiteX439" fmla="*/ 1604 w 5260846"/>
              <a:gd name="connsiteY439" fmla="*/ 4170559 h 4627730"/>
              <a:gd name="connsiteX440" fmla="*/ 1604 w 5260846"/>
              <a:gd name="connsiteY440" fmla="*/ 3648292 h 4627730"/>
              <a:gd name="connsiteX441" fmla="*/ 1660 w 5260846"/>
              <a:gd name="connsiteY441" fmla="*/ 3504809 h 4627730"/>
              <a:gd name="connsiteX442" fmla="*/ 1685 w 5260846"/>
              <a:gd name="connsiteY442" fmla="*/ 3444426 h 4627730"/>
              <a:gd name="connsiteX443" fmla="*/ 1604 w 5260846"/>
              <a:gd name="connsiteY443" fmla="*/ 3442313 h 4627730"/>
              <a:gd name="connsiteX444" fmla="*/ 1604 w 5260846"/>
              <a:gd name="connsiteY444" fmla="*/ 2920047 h 4627730"/>
              <a:gd name="connsiteX445" fmla="*/ 2179 w 5260846"/>
              <a:gd name="connsiteY445" fmla="*/ 955074 h 4627730"/>
              <a:gd name="connsiteX446" fmla="*/ 2182 w 5260846"/>
              <a:gd name="connsiteY446" fmla="*/ 912734 h 4627730"/>
              <a:gd name="connsiteX447" fmla="*/ 2175 w 5260846"/>
              <a:gd name="connsiteY447" fmla="*/ 809370 h 4627730"/>
              <a:gd name="connsiteX448" fmla="*/ 1944 w 5260846"/>
              <a:gd name="connsiteY448" fmla="*/ 83890 h 462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</a:cxnLst>
            <a:rect l="l" t="t" r="r" b="b"/>
            <a:pathLst>
              <a:path w="5260846" h="4627730">
                <a:moveTo>
                  <a:pt x="4171002" y="4582013"/>
                </a:moveTo>
                <a:lnTo>
                  <a:pt x="4171876" y="4582129"/>
                </a:lnTo>
                <a:lnTo>
                  <a:pt x="4170675" y="4582129"/>
                </a:lnTo>
                <a:close/>
                <a:moveTo>
                  <a:pt x="5057263" y="4380694"/>
                </a:moveTo>
                <a:cubicBezTo>
                  <a:pt x="5052755" y="4382615"/>
                  <a:pt x="5048848" y="4386138"/>
                  <a:pt x="5045843" y="4389981"/>
                </a:cubicBezTo>
                <a:cubicBezTo>
                  <a:pt x="5042237" y="4393824"/>
                  <a:pt x="5042838" y="4395426"/>
                  <a:pt x="5044791" y="4396227"/>
                </a:cubicBezTo>
                <a:lnTo>
                  <a:pt x="5046220" y="4396518"/>
                </a:lnTo>
                <a:lnTo>
                  <a:pt x="5047646" y="4390959"/>
                </a:lnTo>
                <a:cubicBezTo>
                  <a:pt x="5050351" y="4387890"/>
                  <a:pt x="5054258" y="4385379"/>
                  <a:pt x="5057865" y="4382590"/>
                </a:cubicBezTo>
                <a:lnTo>
                  <a:pt x="5061330" y="4380781"/>
                </a:lnTo>
                <a:close/>
                <a:moveTo>
                  <a:pt x="3938590" y="4369199"/>
                </a:moveTo>
                <a:lnTo>
                  <a:pt x="3938421" y="4369540"/>
                </a:lnTo>
                <a:lnTo>
                  <a:pt x="3938659" y="4369199"/>
                </a:lnTo>
                <a:close/>
                <a:moveTo>
                  <a:pt x="1120492" y="4360215"/>
                </a:moveTo>
                <a:lnTo>
                  <a:pt x="1120051" y="4360551"/>
                </a:lnTo>
                <a:lnTo>
                  <a:pt x="1120809" y="4360271"/>
                </a:lnTo>
                <a:close/>
                <a:moveTo>
                  <a:pt x="3382204" y="4359975"/>
                </a:moveTo>
                <a:lnTo>
                  <a:pt x="3339235" y="4380997"/>
                </a:lnTo>
                <a:lnTo>
                  <a:pt x="3327964" y="4385937"/>
                </a:lnTo>
                <a:cubicBezTo>
                  <a:pt x="3325560" y="4387054"/>
                  <a:pt x="3323156" y="4388169"/>
                  <a:pt x="3321954" y="4389286"/>
                </a:cubicBezTo>
                <a:lnTo>
                  <a:pt x="3321833" y="4389510"/>
                </a:lnTo>
                <a:lnTo>
                  <a:pt x="3318316" y="4391231"/>
                </a:lnTo>
                <a:lnTo>
                  <a:pt x="3319961" y="4392984"/>
                </a:lnTo>
                <a:lnTo>
                  <a:pt x="3321833" y="4389510"/>
                </a:lnTo>
                <a:lnTo>
                  <a:pt x="3339235" y="4380997"/>
                </a:lnTo>
                <a:lnTo>
                  <a:pt x="3371242" y="4366967"/>
                </a:lnTo>
                <a:lnTo>
                  <a:pt x="3382961" y="4360675"/>
                </a:lnTo>
                <a:close/>
                <a:moveTo>
                  <a:pt x="5073496" y="4338738"/>
                </a:moveTo>
                <a:lnTo>
                  <a:pt x="5073492" y="4338741"/>
                </a:lnTo>
                <a:cubicBezTo>
                  <a:pt x="5069886" y="4340023"/>
                  <a:pt x="5065077" y="4340023"/>
                  <a:pt x="5061470" y="4340023"/>
                </a:cubicBezTo>
                <a:lnTo>
                  <a:pt x="5071541" y="4343926"/>
                </a:lnTo>
                <a:close/>
                <a:moveTo>
                  <a:pt x="1164622" y="4327390"/>
                </a:moveTo>
                <a:lnTo>
                  <a:pt x="1184524" y="4343531"/>
                </a:lnTo>
                <a:lnTo>
                  <a:pt x="1189668" y="4348589"/>
                </a:lnTo>
                <a:lnTo>
                  <a:pt x="1190536" y="4347710"/>
                </a:lnTo>
                <a:cubicBezTo>
                  <a:pt x="1187531" y="4341944"/>
                  <a:pt x="1183925" y="4336500"/>
                  <a:pt x="1179116" y="4332497"/>
                </a:cubicBezTo>
                <a:close/>
                <a:moveTo>
                  <a:pt x="937583" y="4305965"/>
                </a:moveTo>
                <a:lnTo>
                  <a:pt x="934476" y="4308798"/>
                </a:lnTo>
                <a:cubicBezTo>
                  <a:pt x="930869" y="4310332"/>
                  <a:pt x="926661" y="4311169"/>
                  <a:pt x="922454" y="4312285"/>
                </a:cubicBezTo>
                <a:cubicBezTo>
                  <a:pt x="929667" y="4312285"/>
                  <a:pt x="932072" y="4315633"/>
                  <a:pt x="934476" y="4320097"/>
                </a:cubicBezTo>
                <a:cubicBezTo>
                  <a:pt x="934476" y="4316749"/>
                  <a:pt x="935677" y="4313401"/>
                  <a:pt x="938082" y="4310053"/>
                </a:cubicBezTo>
                <a:lnTo>
                  <a:pt x="938299" y="4309941"/>
                </a:lnTo>
                <a:close/>
                <a:moveTo>
                  <a:pt x="967970" y="4305784"/>
                </a:moveTo>
                <a:lnTo>
                  <a:pt x="967499" y="4308191"/>
                </a:lnTo>
                <a:lnTo>
                  <a:pt x="987371" y="4321212"/>
                </a:lnTo>
                <a:cubicBezTo>
                  <a:pt x="985567" y="4316748"/>
                  <a:pt x="985567" y="4313680"/>
                  <a:pt x="986769" y="4311308"/>
                </a:cubicBezTo>
                <a:lnTo>
                  <a:pt x="992546" y="4306311"/>
                </a:lnTo>
                <a:lnTo>
                  <a:pt x="991924" y="4305833"/>
                </a:lnTo>
                <a:lnTo>
                  <a:pt x="973395" y="4308937"/>
                </a:lnTo>
                <a:close/>
                <a:moveTo>
                  <a:pt x="1130332" y="4296078"/>
                </a:moveTo>
                <a:lnTo>
                  <a:pt x="1122012" y="4302241"/>
                </a:lnTo>
                <a:lnTo>
                  <a:pt x="1148901" y="4316599"/>
                </a:lnTo>
                <a:lnTo>
                  <a:pt x="1147258" y="4310559"/>
                </a:lnTo>
                <a:cubicBezTo>
                  <a:pt x="1147258" y="4305435"/>
                  <a:pt x="1147258" y="4296469"/>
                  <a:pt x="1142450" y="4297750"/>
                </a:cubicBezTo>
                <a:close/>
                <a:moveTo>
                  <a:pt x="1056385" y="4275457"/>
                </a:moveTo>
                <a:lnTo>
                  <a:pt x="1049884" y="4278536"/>
                </a:lnTo>
                <a:cubicBezTo>
                  <a:pt x="1044474" y="4286862"/>
                  <a:pt x="1038764" y="4291986"/>
                  <a:pt x="1032302" y="4293587"/>
                </a:cubicBezTo>
                <a:lnTo>
                  <a:pt x="1019805" y="4290144"/>
                </a:lnTo>
                <a:lnTo>
                  <a:pt x="1019528" y="4290663"/>
                </a:lnTo>
                <a:lnTo>
                  <a:pt x="1004344" y="4299622"/>
                </a:lnTo>
                <a:lnTo>
                  <a:pt x="1005404" y="4300312"/>
                </a:lnTo>
                <a:lnTo>
                  <a:pt x="1006548" y="4300998"/>
                </a:lnTo>
                <a:lnTo>
                  <a:pt x="1017424" y="4300706"/>
                </a:lnTo>
                <a:cubicBezTo>
                  <a:pt x="1022533" y="4300846"/>
                  <a:pt x="1027643" y="4300567"/>
                  <a:pt x="1033052" y="4297777"/>
                </a:cubicBezTo>
                <a:cubicBezTo>
                  <a:pt x="1042670" y="4292755"/>
                  <a:pt x="1050784" y="4287176"/>
                  <a:pt x="1055743" y="4280062"/>
                </a:cubicBezTo>
                <a:close/>
                <a:moveTo>
                  <a:pt x="4884986" y="4261021"/>
                </a:moveTo>
                <a:lnTo>
                  <a:pt x="4885948" y="4274571"/>
                </a:lnTo>
                <a:lnTo>
                  <a:pt x="4896776" y="4264299"/>
                </a:lnTo>
                <a:lnTo>
                  <a:pt x="4901227" y="4263266"/>
                </a:lnTo>
                <a:lnTo>
                  <a:pt x="4903048" y="4261904"/>
                </a:lnTo>
                <a:close/>
                <a:moveTo>
                  <a:pt x="3540746" y="4252023"/>
                </a:moveTo>
                <a:lnTo>
                  <a:pt x="3557707" y="4258146"/>
                </a:lnTo>
                <a:lnTo>
                  <a:pt x="3557576" y="4273227"/>
                </a:lnTo>
                <a:cubicBezTo>
                  <a:pt x="3561182" y="4269878"/>
                  <a:pt x="3568395" y="4267647"/>
                  <a:pt x="3562385" y="4259835"/>
                </a:cubicBezTo>
                <a:lnTo>
                  <a:pt x="3557707" y="4258146"/>
                </a:lnTo>
                <a:lnTo>
                  <a:pt x="3557727" y="4255929"/>
                </a:lnTo>
                <a:cubicBezTo>
                  <a:pt x="3555172" y="4252860"/>
                  <a:pt x="3549762" y="4252023"/>
                  <a:pt x="3540746" y="4252023"/>
                </a:cubicBezTo>
                <a:close/>
                <a:moveTo>
                  <a:pt x="1893" y="0"/>
                </a:moveTo>
                <a:lnTo>
                  <a:pt x="5258942" y="0"/>
                </a:lnTo>
                <a:lnTo>
                  <a:pt x="5259326" y="350916"/>
                </a:lnTo>
                <a:cubicBezTo>
                  <a:pt x="5260237" y="1200209"/>
                  <a:pt x="5261056" y="2082913"/>
                  <a:pt x="5260798" y="2544560"/>
                </a:cubicBezTo>
                <a:lnTo>
                  <a:pt x="5260712" y="2649211"/>
                </a:lnTo>
                <a:lnTo>
                  <a:pt x="5260730" y="2680345"/>
                </a:lnTo>
                <a:cubicBezTo>
                  <a:pt x="5260999" y="3206128"/>
                  <a:pt x="5260841" y="3577986"/>
                  <a:pt x="5259827" y="3598073"/>
                </a:cubicBezTo>
                <a:cubicBezTo>
                  <a:pt x="5255018" y="3633784"/>
                  <a:pt x="5250210" y="3669495"/>
                  <a:pt x="5255018" y="3706321"/>
                </a:cubicBezTo>
                <a:cubicBezTo>
                  <a:pt x="5242997" y="3746496"/>
                  <a:pt x="5250210" y="3788902"/>
                  <a:pt x="5247805" y="3830192"/>
                </a:cubicBezTo>
                <a:cubicBezTo>
                  <a:pt x="5246602" y="3835772"/>
                  <a:pt x="5249007" y="3841351"/>
                  <a:pt x="5244198" y="3846932"/>
                </a:cubicBezTo>
                <a:cubicBezTo>
                  <a:pt x="5244198" y="3850279"/>
                  <a:pt x="5244198" y="3852511"/>
                  <a:pt x="5244198" y="3855859"/>
                </a:cubicBezTo>
                <a:cubicBezTo>
                  <a:pt x="5252614" y="3872598"/>
                  <a:pt x="5247805" y="3891570"/>
                  <a:pt x="5251411" y="3908309"/>
                </a:cubicBezTo>
                <a:cubicBezTo>
                  <a:pt x="5251411" y="3983079"/>
                  <a:pt x="5253815" y="4058963"/>
                  <a:pt x="5251411" y="4133731"/>
                </a:cubicBezTo>
                <a:cubicBezTo>
                  <a:pt x="5250210" y="4176138"/>
                  <a:pt x="5247805" y="4217429"/>
                  <a:pt x="5245401" y="4259835"/>
                </a:cubicBezTo>
                <a:cubicBezTo>
                  <a:pt x="5242997" y="4291082"/>
                  <a:pt x="5246602" y="4322329"/>
                  <a:pt x="5246602" y="4353575"/>
                </a:cubicBezTo>
                <a:cubicBezTo>
                  <a:pt x="5246602" y="4359155"/>
                  <a:pt x="5247805" y="4365851"/>
                  <a:pt x="5245401" y="4370314"/>
                </a:cubicBezTo>
                <a:cubicBezTo>
                  <a:pt x="5245401" y="4374778"/>
                  <a:pt x="5245401" y="4378127"/>
                  <a:pt x="5245401" y="4381473"/>
                </a:cubicBezTo>
                <a:cubicBezTo>
                  <a:pt x="5244198" y="4391518"/>
                  <a:pt x="5236985" y="4397097"/>
                  <a:pt x="5227368" y="4400445"/>
                </a:cubicBezTo>
                <a:cubicBezTo>
                  <a:pt x="5173272" y="4409373"/>
                  <a:pt x="5120377" y="4414953"/>
                  <a:pt x="5066279" y="4413837"/>
                </a:cubicBezTo>
                <a:cubicBezTo>
                  <a:pt x="5060870" y="4414395"/>
                  <a:pt x="5056061" y="4413837"/>
                  <a:pt x="5052305" y="4412023"/>
                </a:cubicBezTo>
                <a:lnTo>
                  <a:pt x="5046298" y="4404698"/>
                </a:lnTo>
                <a:lnTo>
                  <a:pt x="5042236" y="4409837"/>
                </a:lnTo>
                <a:cubicBezTo>
                  <a:pt x="5038029" y="4410478"/>
                  <a:pt x="5033220" y="4408556"/>
                  <a:pt x="5029013" y="4406634"/>
                </a:cubicBezTo>
                <a:cubicBezTo>
                  <a:pt x="5015788" y="4402791"/>
                  <a:pt x="5002565" y="4396387"/>
                  <a:pt x="4988140" y="4392543"/>
                </a:cubicBezTo>
                <a:cubicBezTo>
                  <a:pt x="4979724" y="4388701"/>
                  <a:pt x="4970107" y="4391263"/>
                  <a:pt x="4962894" y="4384859"/>
                </a:cubicBezTo>
                <a:cubicBezTo>
                  <a:pt x="4961692" y="4383577"/>
                  <a:pt x="4961692" y="4382295"/>
                  <a:pt x="4960489" y="4381014"/>
                </a:cubicBezTo>
                <a:cubicBezTo>
                  <a:pt x="4954479" y="4374609"/>
                  <a:pt x="4947265" y="4369485"/>
                  <a:pt x="4941255" y="4364361"/>
                </a:cubicBezTo>
                <a:cubicBezTo>
                  <a:pt x="4941255" y="4364361"/>
                  <a:pt x="4940053" y="4364361"/>
                  <a:pt x="4938851" y="4364361"/>
                </a:cubicBezTo>
                <a:cubicBezTo>
                  <a:pt x="4936446" y="4365643"/>
                  <a:pt x="4934042" y="4365643"/>
                  <a:pt x="4932840" y="4364361"/>
                </a:cubicBezTo>
                <a:cubicBezTo>
                  <a:pt x="4931638" y="4364361"/>
                  <a:pt x="4931638" y="4363081"/>
                  <a:pt x="4930436" y="4363081"/>
                </a:cubicBezTo>
                <a:cubicBezTo>
                  <a:pt x="4929233" y="4361800"/>
                  <a:pt x="4926829" y="4361800"/>
                  <a:pt x="4925628" y="4360519"/>
                </a:cubicBezTo>
                <a:cubicBezTo>
                  <a:pt x="4923222" y="4359239"/>
                  <a:pt x="4922020" y="4359239"/>
                  <a:pt x="4919616" y="4357957"/>
                </a:cubicBezTo>
                <a:cubicBezTo>
                  <a:pt x="4918415" y="4357957"/>
                  <a:pt x="4916010" y="4356676"/>
                  <a:pt x="4914808" y="4355395"/>
                </a:cubicBezTo>
                <a:cubicBezTo>
                  <a:pt x="4913606" y="4354114"/>
                  <a:pt x="4913606" y="4354114"/>
                  <a:pt x="4912403" y="4352833"/>
                </a:cubicBezTo>
                <a:cubicBezTo>
                  <a:pt x="4909999" y="4350272"/>
                  <a:pt x="4908797" y="4347710"/>
                  <a:pt x="4906393" y="4345148"/>
                </a:cubicBezTo>
                <a:cubicBezTo>
                  <a:pt x="4879946" y="4320809"/>
                  <a:pt x="4851093" y="4334899"/>
                  <a:pt x="4824647" y="4342586"/>
                </a:cubicBezTo>
                <a:cubicBezTo>
                  <a:pt x="4816231" y="4345148"/>
                  <a:pt x="4809018" y="4348990"/>
                  <a:pt x="4801805" y="4340023"/>
                </a:cubicBezTo>
                <a:cubicBezTo>
                  <a:pt x="4788582" y="4352833"/>
                  <a:pt x="4771752" y="4359239"/>
                  <a:pt x="4754920" y="4366923"/>
                </a:cubicBezTo>
                <a:cubicBezTo>
                  <a:pt x="4753719" y="4368205"/>
                  <a:pt x="4752517" y="4369485"/>
                  <a:pt x="4752517" y="4370767"/>
                </a:cubicBezTo>
                <a:cubicBezTo>
                  <a:pt x="4738090" y="4392543"/>
                  <a:pt x="4710441" y="4389981"/>
                  <a:pt x="4692410" y="4406634"/>
                </a:cubicBezTo>
                <a:cubicBezTo>
                  <a:pt x="4687601" y="4409196"/>
                  <a:pt x="4681590" y="4410478"/>
                  <a:pt x="4676781" y="4411758"/>
                </a:cubicBezTo>
                <a:cubicBezTo>
                  <a:pt x="4674377" y="4411758"/>
                  <a:pt x="4673175" y="4413038"/>
                  <a:pt x="4670770" y="4413038"/>
                </a:cubicBezTo>
                <a:cubicBezTo>
                  <a:pt x="4667164" y="4413038"/>
                  <a:pt x="4664759" y="4414320"/>
                  <a:pt x="4661154" y="4415600"/>
                </a:cubicBezTo>
                <a:cubicBezTo>
                  <a:pt x="4657547" y="4415600"/>
                  <a:pt x="4655142" y="4416883"/>
                  <a:pt x="4651536" y="4416883"/>
                </a:cubicBezTo>
                <a:cubicBezTo>
                  <a:pt x="4643121" y="4415600"/>
                  <a:pt x="4634705" y="4411758"/>
                  <a:pt x="4626291" y="4413038"/>
                </a:cubicBezTo>
                <a:cubicBezTo>
                  <a:pt x="4625089" y="4413038"/>
                  <a:pt x="4623886" y="4413038"/>
                  <a:pt x="4622683" y="4413038"/>
                </a:cubicBezTo>
                <a:cubicBezTo>
                  <a:pt x="4615472" y="4413038"/>
                  <a:pt x="4609460" y="4411758"/>
                  <a:pt x="4607056" y="4404072"/>
                </a:cubicBezTo>
                <a:cubicBezTo>
                  <a:pt x="4604652" y="4396387"/>
                  <a:pt x="4597439" y="4392543"/>
                  <a:pt x="4592630" y="4387420"/>
                </a:cubicBezTo>
                <a:cubicBezTo>
                  <a:pt x="4578204" y="4386139"/>
                  <a:pt x="4574597" y="4373329"/>
                  <a:pt x="4569789" y="4361800"/>
                </a:cubicBezTo>
                <a:cubicBezTo>
                  <a:pt x="4555364" y="4366923"/>
                  <a:pt x="4539735" y="4359239"/>
                  <a:pt x="4525310" y="4368205"/>
                </a:cubicBezTo>
                <a:cubicBezTo>
                  <a:pt x="4524108" y="4368205"/>
                  <a:pt x="4524108" y="4368205"/>
                  <a:pt x="4522905" y="4368205"/>
                </a:cubicBezTo>
                <a:cubicBezTo>
                  <a:pt x="4519299" y="4374609"/>
                  <a:pt x="4512087" y="4377171"/>
                  <a:pt x="4503671" y="4378452"/>
                </a:cubicBezTo>
                <a:cubicBezTo>
                  <a:pt x="4485638" y="4379733"/>
                  <a:pt x="4477223" y="4395105"/>
                  <a:pt x="4465202" y="4405353"/>
                </a:cubicBezTo>
                <a:cubicBezTo>
                  <a:pt x="4451979" y="4429692"/>
                  <a:pt x="4442360" y="4430973"/>
                  <a:pt x="4418317" y="4411758"/>
                </a:cubicBezTo>
                <a:cubicBezTo>
                  <a:pt x="4415914" y="4414320"/>
                  <a:pt x="4412307" y="4418162"/>
                  <a:pt x="4409903" y="4420724"/>
                </a:cubicBezTo>
                <a:cubicBezTo>
                  <a:pt x="4412307" y="4439940"/>
                  <a:pt x="4393073" y="4439940"/>
                  <a:pt x="4387063" y="4450188"/>
                </a:cubicBezTo>
                <a:cubicBezTo>
                  <a:pt x="4384658" y="4454030"/>
                  <a:pt x="4381051" y="4456593"/>
                  <a:pt x="4378647" y="4459155"/>
                </a:cubicBezTo>
                <a:cubicBezTo>
                  <a:pt x="4377444" y="4460436"/>
                  <a:pt x="4376243" y="4461718"/>
                  <a:pt x="4375041" y="4462998"/>
                </a:cubicBezTo>
                <a:cubicBezTo>
                  <a:pt x="4373838" y="4464279"/>
                  <a:pt x="4371434" y="4464279"/>
                  <a:pt x="4370231" y="4465560"/>
                </a:cubicBezTo>
                <a:cubicBezTo>
                  <a:pt x="4369030" y="4465560"/>
                  <a:pt x="4367828" y="4465560"/>
                  <a:pt x="4365423" y="4465560"/>
                </a:cubicBezTo>
                <a:cubicBezTo>
                  <a:pt x="4349795" y="4487338"/>
                  <a:pt x="4329358" y="4506552"/>
                  <a:pt x="4319742" y="4533452"/>
                </a:cubicBezTo>
                <a:cubicBezTo>
                  <a:pt x="4314933" y="4548824"/>
                  <a:pt x="4302912" y="4546262"/>
                  <a:pt x="4292092" y="4546262"/>
                </a:cubicBezTo>
                <a:cubicBezTo>
                  <a:pt x="4270453" y="4569320"/>
                  <a:pt x="4246410" y="4589816"/>
                  <a:pt x="4212750" y="4580849"/>
                </a:cubicBezTo>
                <a:cubicBezTo>
                  <a:pt x="4201930" y="4574444"/>
                  <a:pt x="4192314" y="4575725"/>
                  <a:pt x="4181494" y="4578287"/>
                </a:cubicBezTo>
                <a:lnTo>
                  <a:pt x="4171002" y="4582013"/>
                </a:lnTo>
                <a:lnTo>
                  <a:pt x="4162259" y="4580849"/>
                </a:lnTo>
                <a:cubicBezTo>
                  <a:pt x="4162259" y="4580849"/>
                  <a:pt x="4161056" y="4580849"/>
                  <a:pt x="4161056" y="4580849"/>
                </a:cubicBezTo>
                <a:cubicBezTo>
                  <a:pt x="4157451" y="4580849"/>
                  <a:pt x="4153843" y="4579567"/>
                  <a:pt x="4151440" y="4577007"/>
                </a:cubicBezTo>
                <a:cubicBezTo>
                  <a:pt x="4146632" y="4574444"/>
                  <a:pt x="4140620" y="4574444"/>
                  <a:pt x="4135812" y="4577007"/>
                </a:cubicBezTo>
                <a:cubicBezTo>
                  <a:pt x="4134610" y="4578287"/>
                  <a:pt x="4133407" y="4579567"/>
                  <a:pt x="4132206" y="4580849"/>
                </a:cubicBezTo>
                <a:cubicBezTo>
                  <a:pt x="4127397" y="4585973"/>
                  <a:pt x="4122589" y="4593659"/>
                  <a:pt x="4115376" y="4596220"/>
                </a:cubicBezTo>
                <a:cubicBezTo>
                  <a:pt x="4106960" y="4600063"/>
                  <a:pt x="4103354" y="4606469"/>
                  <a:pt x="4099747" y="4614155"/>
                </a:cubicBezTo>
                <a:cubicBezTo>
                  <a:pt x="4096141" y="4616717"/>
                  <a:pt x="4091333" y="4617997"/>
                  <a:pt x="4088927" y="4621841"/>
                </a:cubicBezTo>
                <a:cubicBezTo>
                  <a:pt x="4086524" y="4623121"/>
                  <a:pt x="4085321" y="4625683"/>
                  <a:pt x="4082917" y="4626964"/>
                </a:cubicBezTo>
                <a:cubicBezTo>
                  <a:pt x="4080513" y="4628246"/>
                  <a:pt x="4079311" y="4628246"/>
                  <a:pt x="4079311" y="4624402"/>
                </a:cubicBezTo>
                <a:lnTo>
                  <a:pt x="4079311" y="4623121"/>
                </a:lnTo>
                <a:lnTo>
                  <a:pt x="4078108" y="4621841"/>
                </a:lnTo>
                <a:cubicBezTo>
                  <a:pt x="4074503" y="4619279"/>
                  <a:pt x="4072098" y="4615436"/>
                  <a:pt x="4070895" y="4611593"/>
                </a:cubicBezTo>
                <a:cubicBezTo>
                  <a:pt x="4070895" y="4609031"/>
                  <a:pt x="4069693" y="4607749"/>
                  <a:pt x="4069693" y="4605188"/>
                </a:cubicBezTo>
                <a:cubicBezTo>
                  <a:pt x="4068491" y="4602627"/>
                  <a:pt x="4068491" y="4601345"/>
                  <a:pt x="4068491" y="4598782"/>
                </a:cubicBezTo>
                <a:cubicBezTo>
                  <a:pt x="4068491" y="4596220"/>
                  <a:pt x="4068491" y="4594939"/>
                  <a:pt x="4067290" y="4593659"/>
                </a:cubicBezTo>
                <a:cubicBezTo>
                  <a:pt x="4063683" y="4588535"/>
                  <a:pt x="4064884" y="4583411"/>
                  <a:pt x="4064884" y="4578287"/>
                </a:cubicBezTo>
                <a:cubicBezTo>
                  <a:pt x="4064884" y="4578287"/>
                  <a:pt x="4064884" y="4577007"/>
                  <a:pt x="4064884" y="4577007"/>
                </a:cubicBezTo>
                <a:cubicBezTo>
                  <a:pt x="4064884" y="4577007"/>
                  <a:pt x="4063683" y="4577007"/>
                  <a:pt x="4063683" y="4577007"/>
                </a:cubicBezTo>
                <a:cubicBezTo>
                  <a:pt x="4058874" y="4565478"/>
                  <a:pt x="4058874" y="4551387"/>
                  <a:pt x="4044448" y="4546262"/>
                </a:cubicBezTo>
                <a:cubicBezTo>
                  <a:pt x="4040841" y="4544981"/>
                  <a:pt x="4039639" y="4542419"/>
                  <a:pt x="4038438" y="4538577"/>
                </a:cubicBezTo>
                <a:cubicBezTo>
                  <a:pt x="4019203" y="4538577"/>
                  <a:pt x="4001171" y="4528327"/>
                  <a:pt x="3981936" y="4537296"/>
                </a:cubicBezTo>
                <a:cubicBezTo>
                  <a:pt x="3973520" y="4537296"/>
                  <a:pt x="3966309" y="4541138"/>
                  <a:pt x="3959096" y="4543700"/>
                </a:cubicBezTo>
                <a:cubicBezTo>
                  <a:pt x="3955489" y="4543700"/>
                  <a:pt x="3953084" y="4546262"/>
                  <a:pt x="3949477" y="4547543"/>
                </a:cubicBezTo>
                <a:cubicBezTo>
                  <a:pt x="3941063" y="4550105"/>
                  <a:pt x="3933850" y="4550105"/>
                  <a:pt x="3926637" y="4547543"/>
                </a:cubicBezTo>
                <a:cubicBezTo>
                  <a:pt x="3918223" y="4552667"/>
                  <a:pt x="3909807" y="4557791"/>
                  <a:pt x="3901391" y="4562916"/>
                </a:cubicBezTo>
                <a:cubicBezTo>
                  <a:pt x="3890572" y="4570601"/>
                  <a:pt x="3882158" y="4579567"/>
                  <a:pt x="3877348" y="4592377"/>
                </a:cubicBezTo>
                <a:cubicBezTo>
                  <a:pt x="3877348" y="4592377"/>
                  <a:pt x="3876147" y="4592377"/>
                  <a:pt x="3876147" y="4592377"/>
                </a:cubicBezTo>
                <a:cubicBezTo>
                  <a:pt x="3874945" y="4592377"/>
                  <a:pt x="3874945" y="4593659"/>
                  <a:pt x="3874945" y="4593659"/>
                </a:cubicBezTo>
                <a:cubicBezTo>
                  <a:pt x="3874945" y="4594939"/>
                  <a:pt x="3873742" y="4596220"/>
                  <a:pt x="3872539" y="4596220"/>
                </a:cubicBezTo>
                <a:cubicBezTo>
                  <a:pt x="3872539" y="4597501"/>
                  <a:pt x="3872539" y="4597501"/>
                  <a:pt x="3872539" y="4598782"/>
                </a:cubicBezTo>
                <a:cubicBezTo>
                  <a:pt x="3870136" y="4598782"/>
                  <a:pt x="3867732" y="4600063"/>
                  <a:pt x="3865327" y="4600063"/>
                </a:cubicBezTo>
                <a:cubicBezTo>
                  <a:pt x="3864125" y="4601345"/>
                  <a:pt x="3864125" y="4602627"/>
                  <a:pt x="3862923" y="4603907"/>
                </a:cubicBezTo>
                <a:cubicBezTo>
                  <a:pt x="3860518" y="4606469"/>
                  <a:pt x="3859316" y="4607749"/>
                  <a:pt x="3856912" y="4609031"/>
                </a:cubicBezTo>
                <a:cubicBezTo>
                  <a:pt x="3848496" y="4611593"/>
                  <a:pt x="3840082" y="4605188"/>
                  <a:pt x="3831667" y="4610311"/>
                </a:cubicBezTo>
                <a:cubicBezTo>
                  <a:pt x="3825656" y="4600063"/>
                  <a:pt x="3829262" y="4588535"/>
                  <a:pt x="3822050" y="4579567"/>
                </a:cubicBezTo>
                <a:cubicBezTo>
                  <a:pt x="3822050" y="4569320"/>
                  <a:pt x="3816039" y="4568039"/>
                  <a:pt x="3807624" y="4569320"/>
                </a:cubicBezTo>
                <a:cubicBezTo>
                  <a:pt x="3771560" y="4584691"/>
                  <a:pt x="3770357" y="4596220"/>
                  <a:pt x="3742708" y="4547543"/>
                </a:cubicBezTo>
                <a:cubicBezTo>
                  <a:pt x="3719866" y="4547543"/>
                  <a:pt x="3701835" y="4530889"/>
                  <a:pt x="3680195" y="4529610"/>
                </a:cubicBezTo>
                <a:cubicBezTo>
                  <a:pt x="3674185" y="4529610"/>
                  <a:pt x="3666972" y="4529610"/>
                  <a:pt x="3660960" y="4529610"/>
                </a:cubicBezTo>
                <a:cubicBezTo>
                  <a:pt x="3653749" y="4529610"/>
                  <a:pt x="3646536" y="4527048"/>
                  <a:pt x="3639323" y="4527048"/>
                </a:cubicBezTo>
                <a:cubicBezTo>
                  <a:pt x="3636917" y="4527048"/>
                  <a:pt x="3634514" y="4527048"/>
                  <a:pt x="3632109" y="4525768"/>
                </a:cubicBezTo>
                <a:cubicBezTo>
                  <a:pt x="3629706" y="4524485"/>
                  <a:pt x="3628503" y="4523203"/>
                  <a:pt x="3626098" y="4521923"/>
                </a:cubicBezTo>
                <a:cubicBezTo>
                  <a:pt x="3624896" y="4520642"/>
                  <a:pt x="3624896" y="4520642"/>
                  <a:pt x="3623694" y="4519361"/>
                </a:cubicBezTo>
                <a:cubicBezTo>
                  <a:pt x="3622493" y="4518080"/>
                  <a:pt x="3622493" y="4518080"/>
                  <a:pt x="3622493" y="4516799"/>
                </a:cubicBezTo>
                <a:cubicBezTo>
                  <a:pt x="3618886" y="4516799"/>
                  <a:pt x="3614077" y="4515518"/>
                  <a:pt x="3610471" y="4516799"/>
                </a:cubicBezTo>
                <a:cubicBezTo>
                  <a:pt x="3606864" y="4516799"/>
                  <a:pt x="3602055" y="4516799"/>
                  <a:pt x="3598450" y="4516799"/>
                </a:cubicBezTo>
                <a:cubicBezTo>
                  <a:pt x="3596044" y="4516799"/>
                  <a:pt x="3594842" y="4515518"/>
                  <a:pt x="3592438" y="4515518"/>
                </a:cubicBezTo>
                <a:cubicBezTo>
                  <a:pt x="3588831" y="4514237"/>
                  <a:pt x="3586428" y="4511675"/>
                  <a:pt x="3584022" y="4510394"/>
                </a:cubicBezTo>
                <a:cubicBezTo>
                  <a:pt x="3581619" y="4509114"/>
                  <a:pt x="3580417" y="4507832"/>
                  <a:pt x="3579215" y="4506552"/>
                </a:cubicBezTo>
                <a:cubicBezTo>
                  <a:pt x="3562385" y="4505270"/>
                  <a:pt x="3547958" y="4497584"/>
                  <a:pt x="3533533" y="4487338"/>
                </a:cubicBezTo>
                <a:cubicBezTo>
                  <a:pt x="3514299" y="4477088"/>
                  <a:pt x="3496266" y="4464279"/>
                  <a:pt x="3480637" y="4447626"/>
                </a:cubicBezTo>
                <a:cubicBezTo>
                  <a:pt x="3478234" y="4443782"/>
                  <a:pt x="3474627" y="4441220"/>
                  <a:pt x="3471021" y="4437378"/>
                </a:cubicBezTo>
                <a:cubicBezTo>
                  <a:pt x="3469818" y="4437378"/>
                  <a:pt x="3467414" y="4437378"/>
                  <a:pt x="3466213" y="4437378"/>
                </a:cubicBezTo>
                <a:cubicBezTo>
                  <a:pt x="3463807" y="4432254"/>
                  <a:pt x="3462606" y="4427130"/>
                  <a:pt x="3465010" y="4423288"/>
                </a:cubicBezTo>
                <a:lnTo>
                  <a:pt x="3465010" y="4414382"/>
                </a:lnTo>
                <a:lnTo>
                  <a:pt x="3448180" y="4417184"/>
                </a:lnTo>
                <a:cubicBezTo>
                  <a:pt x="3443371" y="4419416"/>
                  <a:pt x="3437361" y="4420533"/>
                  <a:pt x="3431349" y="4419416"/>
                </a:cubicBezTo>
                <a:cubicBezTo>
                  <a:pt x="3425339" y="4417184"/>
                  <a:pt x="3419328" y="4416069"/>
                  <a:pt x="3413318" y="4414953"/>
                </a:cubicBezTo>
                <a:cubicBezTo>
                  <a:pt x="3408509" y="4412721"/>
                  <a:pt x="3404902" y="4408257"/>
                  <a:pt x="3402498" y="4403793"/>
                </a:cubicBezTo>
                <a:cubicBezTo>
                  <a:pt x="3401296" y="4402677"/>
                  <a:pt x="3402498" y="4401561"/>
                  <a:pt x="3402498" y="4400445"/>
                </a:cubicBezTo>
                <a:cubicBezTo>
                  <a:pt x="3401296" y="4401561"/>
                  <a:pt x="3400093" y="4401561"/>
                  <a:pt x="3398892" y="4402677"/>
                </a:cubicBezTo>
                <a:cubicBezTo>
                  <a:pt x="3395285" y="4403793"/>
                  <a:pt x="3390476" y="4404909"/>
                  <a:pt x="3386870" y="4406025"/>
                </a:cubicBezTo>
                <a:lnTo>
                  <a:pt x="3379398" y="4407235"/>
                </a:lnTo>
                <a:lnTo>
                  <a:pt x="3373646" y="4409196"/>
                </a:lnTo>
                <a:cubicBezTo>
                  <a:pt x="3365230" y="4419445"/>
                  <a:pt x="3355613" y="4419445"/>
                  <a:pt x="3344794" y="4416883"/>
                </a:cubicBezTo>
                <a:cubicBezTo>
                  <a:pt x="3344794" y="4420724"/>
                  <a:pt x="3343591" y="4424569"/>
                  <a:pt x="3339985" y="4425849"/>
                </a:cubicBezTo>
                <a:cubicBezTo>
                  <a:pt x="3339985" y="4427131"/>
                  <a:pt x="3338782" y="4427131"/>
                  <a:pt x="3338782" y="4428411"/>
                </a:cubicBezTo>
                <a:cubicBezTo>
                  <a:pt x="3330368" y="4442502"/>
                  <a:pt x="3314739" y="4427131"/>
                  <a:pt x="3306325" y="4437378"/>
                </a:cubicBezTo>
                <a:cubicBezTo>
                  <a:pt x="3301516" y="4443783"/>
                  <a:pt x="3295505" y="4448909"/>
                  <a:pt x="3288292" y="4451468"/>
                </a:cubicBezTo>
                <a:cubicBezTo>
                  <a:pt x="3287090" y="4455313"/>
                  <a:pt x="3283483" y="4457875"/>
                  <a:pt x="3279877" y="4460437"/>
                </a:cubicBezTo>
                <a:cubicBezTo>
                  <a:pt x="3275069" y="4461718"/>
                  <a:pt x="3270260" y="4464279"/>
                  <a:pt x="3264249" y="4465560"/>
                </a:cubicBezTo>
                <a:cubicBezTo>
                  <a:pt x="3263047" y="4465560"/>
                  <a:pt x="3260643" y="4465560"/>
                  <a:pt x="3258239" y="4465560"/>
                </a:cubicBezTo>
                <a:cubicBezTo>
                  <a:pt x="3258239" y="4465560"/>
                  <a:pt x="3257036" y="4465560"/>
                  <a:pt x="3257036" y="4465560"/>
                </a:cubicBezTo>
                <a:cubicBezTo>
                  <a:pt x="3257036" y="4465560"/>
                  <a:pt x="3257036" y="4466841"/>
                  <a:pt x="3257036" y="4468122"/>
                </a:cubicBezTo>
                <a:cubicBezTo>
                  <a:pt x="3249823" y="4471965"/>
                  <a:pt x="3241409" y="4482212"/>
                  <a:pt x="3236600" y="4464279"/>
                </a:cubicBezTo>
                <a:cubicBezTo>
                  <a:pt x="3229387" y="4455313"/>
                  <a:pt x="3218567" y="4447626"/>
                  <a:pt x="3217365" y="4433535"/>
                </a:cubicBezTo>
                <a:cubicBezTo>
                  <a:pt x="3200535" y="4425849"/>
                  <a:pt x="3188514" y="4410478"/>
                  <a:pt x="3169279" y="4407915"/>
                </a:cubicBezTo>
                <a:cubicBezTo>
                  <a:pt x="3166875" y="4407915"/>
                  <a:pt x="3164771" y="4406314"/>
                  <a:pt x="3162667" y="4403592"/>
                </a:cubicBezTo>
                <a:lnTo>
                  <a:pt x="3156800" y="4393788"/>
                </a:lnTo>
                <a:lnTo>
                  <a:pt x="3139075" y="4379733"/>
                </a:lnTo>
                <a:lnTo>
                  <a:pt x="3134518" y="4374483"/>
                </a:lnTo>
                <a:lnTo>
                  <a:pt x="3128407" y="4370314"/>
                </a:lnTo>
                <a:lnTo>
                  <a:pt x="3128407" y="4371431"/>
                </a:lnTo>
                <a:cubicBezTo>
                  <a:pt x="3119992" y="4366967"/>
                  <a:pt x="3111576" y="4361387"/>
                  <a:pt x="3103162" y="4356923"/>
                </a:cubicBezTo>
                <a:cubicBezTo>
                  <a:pt x="3093545" y="4356923"/>
                  <a:pt x="3083928" y="4361387"/>
                  <a:pt x="3074310" y="4356923"/>
                </a:cubicBezTo>
                <a:cubicBezTo>
                  <a:pt x="3065895" y="4349111"/>
                  <a:pt x="3056277" y="4342416"/>
                  <a:pt x="3045459" y="4336835"/>
                </a:cubicBezTo>
                <a:lnTo>
                  <a:pt x="3044669" y="4335003"/>
                </a:lnTo>
                <a:lnTo>
                  <a:pt x="3033437" y="4328494"/>
                </a:lnTo>
                <a:cubicBezTo>
                  <a:pt x="3032235" y="4328494"/>
                  <a:pt x="3031032" y="4328494"/>
                  <a:pt x="3029830" y="4327214"/>
                </a:cubicBezTo>
                <a:cubicBezTo>
                  <a:pt x="3025021" y="4325932"/>
                  <a:pt x="3020214" y="4323370"/>
                  <a:pt x="3015405" y="4322089"/>
                </a:cubicBezTo>
                <a:cubicBezTo>
                  <a:pt x="3014202" y="4322089"/>
                  <a:pt x="3012999" y="4322089"/>
                  <a:pt x="3011798" y="4322089"/>
                </a:cubicBezTo>
                <a:cubicBezTo>
                  <a:pt x="3008192" y="4322089"/>
                  <a:pt x="3004585" y="4322089"/>
                  <a:pt x="3002181" y="4319527"/>
                </a:cubicBezTo>
                <a:cubicBezTo>
                  <a:pt x="2988956" y="4309278"/>
                  <a:pt x="2975733" y="4296469"/>
                  <a:pt x="2960106" y="4290064"/>
                </a:cubicBezTo>
                <a:lnTo>
                  <a:pt x="2953472" y="4287902"/>
                </a:lnTo>
                <a:lnTo>
                  <a:pt x="2940720" y="4291360"/>
                </a:lnTo>
                <a:cubicBezTo>
                  <a:pt x="2936062" y="4291081"/>
                  <a:pt x="2931253" y="4289965"/>
                  <a:pt x="2926445" y="4289965"/>
                </a:cubicBezTo>
                <a:cubicBezTo>
                  <a:pt x="2919232" y="4288849"/>
                  <a:pt x="2911718" y="4290523"/>
                  <a:pt x="2904506" y="4291081"/>
                </a:cubicBezTo>
                <a:lnTo>
                  <a:pt x="2885050" y="4285689"/>
                </a:lnTo>
                <a:lnTo>
                  <a:pt x="2881965" y="4286221"/>
                </a:lnTo>
                <a:cubicBezTo>
                  <a:pt x="2874752" y="4288784"/>
                  <a:pt x="2866338" y="4299031"/>
                  <a:pt x="2862731" y="4281097"/>
                </a:cubicBezTo>
                <a:cubicBezTo>
                  <a:pt x="2860326" y="4278535"/>
                  <a:pt x="2857922" y="4277255"/>
                  <a:pt x="2855518" y="4274693"/>
                </a:cubicBezTo>
                <a:cubicBezTo>
                  <a:pt x="2855518" y="4274693"/>
                  <a:pt x="2855518" y="4273410"/>
                  <a:pt x="2855518" y="4273410"/>
                </a:cubicBezTo>
                <a:cubicBezTo>
                  <a:pt x="2842295" y="4277255"/>
                  <a:pt x="2830273" y="4282379"/>
                  <a:pt x="2815847" y="4282379"/>
                </a:cubicBezTo>
                <a:cubicBezTo>
                  <a:pt x="2812240" y="4281097"/>
                  <a:pt x="2809836" y="4281097"/>
                  <a:pt x="2806230" y="4278535"/>
                </a:cubicBezTo>
                <a:cubicBezTo>
                  <a:pt x="2805027" y="4278535"/>
                  <a:pt x="2805027" y="4277255"/>
                  <a:pt x="2803826" y="4275975"/>
                </a:cubicBezTo>
                <a:cubicBezTo>
                  <a:pt x="2800219" y="4270849"/>
                  <a:pt x="2795410" y="4270849"/>
                  <a:pt x="2790602" y="4273410"/>
                </a:cubicBezTo>
                <a:cubicBezTo>
                  <a:pt x="2783389" y="4277255"/>
                  <a:pt x="2776176" y="4275975"/>
                  <a:pt x="2768963" y="4275975"/>
                </a:cubicBezTo>
                <a:cubicBezTo>
                  <a:pt x="2743718" y="4267006"/>
                  <a:pt x="2722079" y="4275975"/>
                  <a:pt x="2699238" y="4286221"/>
                </a:cubicBezTo>
                <a:cubicBezTo>
                  <a:pt x="2683610" y="4299031"/>
                  <a:pt x="2665577" y="4307999"/>
                  <a:pt x="2645140" y="4309278"/>
                </a:cubicBezTo>
                <a:cubicBezTo>
                  <a:pt x="2633119" y="4318246"/>
                  <a:pt x="2622300" y="4328494"/>
                  <a:pt x="2605470" y="4325932"/>
                </a:cubicBezTo>
                <a:cubicBezTo>
                  <a:pt x="2603065" y="4324651"/>
                  <a:pt x="2601864" y="4324651"/>
                  <a:pt x="2599460" y="4324651"/>
                </a:cubicBezTo>
                <a:cubicBezTo>
                  <a:pt x="2593448" y="4329774"/>
                  <a:pt x="2588640" y="4334898"/>
                  <a:pt x="2586235" y="4341304"/>
                </a:cubicBezTo>
                <a:cubicBezTo>
                  <a:pt x="2582629" y="4348990"/>
                  <a:pt x="2576618" y="4352834"/>
                  <a:pt x="2570608" y="4356676"/>
                </a:cubicBezTo>
                <a:cubicBezTo>
                  <a:pt x="2570608" y="4359238"/>
                  <a:pt x="2570608" y="4363080"/>
                  <a:pt x="2570608" y="4366924"/>
                </a:cubicBezTo>
                <a:cubicBezTo>
                  <a:pt x="2569405" y="4368204"/>
                  <a:pt x="2567001" y="4370766"/>
                  <a:pt x="2565799" y="4372048"/>
                </a:cubicBezTo>
                <a:cubicBezTo>
                  <a:pt x="2564597" y="4372048"/>
                  <a:pt x="2562192" y="4372048"/>
                  <a:pt x="2560989" y="4372048"/>
                </a:cubicBezTo>
                <a:cubicBezTo>
                  <a:pt x="2558586" y="4370766"/>
                  <a:pt x="2557384" y="4369486"/>
                  <a:pt x="2556181" y="4368204"/>
                </a:cubicBezTo>
                <a:cubicBezTo>
                  <a:pt x="2547766" y="4374609"/>
                  <a:pt x="2538149" y="4374609"/>
                  <a:pt x="2529735" y="4368204"/>
                </a:cubicBezTo>
                <a:cubicBezTo>
                  <a:pt x="2523723" y="4366924"/>
                  <a:pt x="2518915" y="4368204"/>
                  <a:pt x="2515309" y="4361800"/>
                </a:cubicBezTo>
                <a:cubicBezTo>
                  <a:pt x="2510500" y="4361800"/>
                  <a:pt x="2505692" y="4361800"/>
                  <a:pt x="2500882" y="4361800"/>
                </a:cubicBezTo>
                <a:cubicBezTo>
                  <a:pt x="2499680" y="4363080"/>
                  <a:pt x="2498479" y="4364362"/>
                  <a:pt x="2497276" y="4364362"/>
                </a:cubicBezTo>
                <a:cubicBezTo>
                  <a:pt x="2493670" y="4370766"/>
                  <a:pt x="2493670" y="4381014"/>
                  <a:pt x="2482850" y="4377171"/>
                </a:cubicBezTo>
                <a:cubicBezTo>
                  <a:pt x="2478041" y="4374609"/>
                  <a:pt x="2476839" y="4379733"/>
                  <a:pt x="2475637" y="4383577"/>
                </a:cubicBezTo>
                <a:cubicBezTo>
                  <a:pt x="2468424" y="4402791"/>
                  <a:pt x="2456403" y="4409195"/>
                  <a:pt x="2437168" y="4404073"/>
                </a:cubicBezTo>
                <a:cubicBezTo>
                  <a:pt x="2433562" y="4404073"/>
                  <a:pt x="2431158" y="4405353"/>
                  <a:pt x="2427551" y="4405353"/>
                </a:cubicBezTo>
                <a:cubicBezTo>
                  <a:pt x="2420338" y="4420726"/>
                  <a:pt x="2407115" y="4429693"/>
                  <a:pt x="2397497" y="4441221"/>
                </a:cubicBezTo>
                <a:cubicBezTo>
                  <a:pt x="2396295" y="4443783"/>
                  <a:pt x="2395093" y="4445063"/>
                  <a:pt x="2392689" y="4446345"/>
                </a:cubicBezTo>
                <a:cubicBezTo>
                  <a:pt x="2390285" y="4450187"/>
                  <a:pt x="2386678" y="4450187"/>
                  <a:pt x="2383072" y="4447625"/>
                </a:cubicBezTo>
                <a:cubicBezTo>
                  <a:pt x="2381869" y="4446345"/>
                  <a:pt x="2380668" y="4446345"/>
                  <a:pt x="2379465" y="4446345"/>
                </a:cubicBezTo>
                <a:cubicBezTo>
                  <a:pt x="2373453" y="4442502"/>
                  <a:pt x="2366242" y="4442502"/>
                  <a:pt x="2360230" y="4441221"/>
                </a:cubicBezTo>
                <a:cubicBezTo>
                  <a:pt x="2348209" y="4432254"/>
                  <a:pt x="2337389" y="4423288"/>
                  <a:pt x="2321761" y="4424568"/>
                </a:cubicBezTo>
                <a:cubicBezTo>
                  <a:pt x="2319357" y="4424568"/>
                  <a:pt x="2315750" y="4424568"/>
                  <a:pt x="2313346" y="4427130"/>
                </a:cubicBezTo>
                <a:cubicBezTo>
                  <a:pt x="2310943" y="4429693"/>
                  <a:pt x="2308538" y="4430973"/>
                  <a:pt x="2307336" y="4432254"/>
                </a:cubicBezTo>
                <a:cubicBezTo>
                  <a:pt x="2304931" y="4434816"/>
                  <a:pt x="2303729" y="4434816"/>
                  <a:pt x="2302527" y="4432254"/>
                </a:cubicBezTo>
                <a:cubicBezTo>
                  <a:pt x="2298921" y="4429693"/>
                  <a:pt x="2295314" y="4427130"/>
                  <a:pt x="2291707" y="4424568"/>
                </a:cubicBezTo>
                <a:cubicBezTo>
                  <a:pt x="2260452" y="4425849"/>
                  <a:pt x="2227993" y="4419443"/>
                  <a:pt x="2197940" y="4436097"/>
                </a:cubicBezTo>
                <a:cubicBezTo>
                  <a:pt x="2195535" y="4436097"/>
                  <a:pt x="2194333" y="4436097"/>
                  <a:pt x="2193130" y="4437377"/>
                </a:cubicBezTo>
                <a:cubicBezTo>
                  <a:pt x="2191929" y="4438659"/>
                  <a:pt x="2189525" y="4439939"/>
                  <a:pt x="2187120" y="4438659"/>
                </a:cubicBezTo>
                <a:cubicBezTo>
                  <a:pt x="2164280" y="4423288"/>
                  <a:pt x="2136630" y="4430973"/>
                  <a:pt x="2112587" y="4423288"/>
                </a:cubicBezTo>
                <a:cubicBezTo>
                  <a:pt x="2107778" y="4420726"/>
                  <a:pt x="2101768" y="4420726"/>
                  <a:pt x="2096958" y="4416883"/>
                </a:cubicBezTo>
                <a:cubicBezTo>
                  <a:pt x="2094555" y="4415601"/>
                  <a:pt x="2093352" y="4413039"/>
                  <a:pt x="2092151" y="4410477"/>
                </a:cubicBezTo>
                <a:cubicBezTo>
                  <a:pt x="2090948" y="4409195"/>
                  <a:pt x="2090948" y="4407915"/>
                  <a:pt x="2090948" y="4406634"/>
                </a:cubicBezTo>
                <a:cubicBezTo>
                  <a:pt x="2090948" y="4406634"/>
                  <a:pt x="2090948" y="4405353"/>
                  <a:pt x="2090948" y="4405353"/>
                </a:cubicBezTo>
                <a:cubicBezTo>
                  <a:pt x="2083735" y="4407915"/>
                  <a:pt x="2082533" y="4398948"/>
                  <a:pt x="2077725" y="4391263"/>
                </a:cubicBezTo>
                <a:cubicBezTo>
                  <a:pt x="2069309" y="4387420"/>
                  <a:pt x="2060293" y="4384538"/>
                  <a:pt x="2051728" y="4380694"/>
                </a:cubicBezTo>
                <a:lnTo>
                  <a:pt x="2050698" y="4379973"/>
                </a:lnTo>
                <a:lnTo>
                  <a:pt x="2042862" y="4384822"/>
                </a:lnTo>
                <a:cubicBezTo>
                  <a:pt x="2039255" y="4391518"/>
                  <a:pt x="2033245" y="4393750"/>
                  <a:pt x="2026032" y="4395981"/>
                </a:cubicBezTo>
                <a:cubicBezTo>
                  <a:pt x="2023628" y="4395981"/>
                  <a:pt x="2021223" y="4395981"/>
                  <a:pt x="2018819" y="4395981"/>
                </a:cubicBezTo>
                <a:cubicBezTo>
                  <a:pt x="2016415" y="4395981"/>
                  <a:pt x="2014010" y="4395981"/>
                  <a:pt x="2011606" y="4395981"/>
                </a:cubicBezTo>
                <a:lnTo>
                  <a:pt x="2006421" y="4396827"/>
                </a:lnTo>
                <a:lnTo>
                  <a:pt x="2005594" y="4397668"/>
                </a:lnTo>
                <a:lnTo>
                  <a:pt x="2004048" y="4397214"/>
                </a:lnTo>
                <a:lnTo>
                  <a:pt x="1989366" y="4399608"/>
                </a:lnTo>
                <a:cubicBezTo>
                  <a:pt x="1981852" y="4399887"/>
                  <a:pt x="1974339" y="4399887"/>
                  <a:pt x="1967126" y="4401561"/>
                </a:cubicBezTo>
                <a:cubicBezTo>
                  <a:pt x="1964721" y="4402677"/>
                  <a:pt x="1963520" y="4403793"/>
                  <a:pt x="1961116" y="4404909"/>
                </a:cubicBezTo>
                <a:cubicBezTo>
                  <a:pt x="1957508" y="4406025"/>
                  <a:pt x="1955104" y="4407141"/>
                  <a:pt x="1951498" y="4407141"/>
                </a:cubicBezTo>
                <a:cubicBezTo>
                  <a:pt x="1949094" y="4407141"/>
                  <a:pt x="1946690" y="4407141"/>
                  <a:pt x="1944285" y="4406025"/>
                </a:cubicBezTo>
                <a:cubicBezTo>
                  <a:pt x="1941881" y="4404909"/>
                  <a:pt x="1939477" y="4404909"/>
                  <a:pt x="1937072" y="4404909"/>
                </a:cubicBezTo>
                <a:lnTo>
                  <a:pt x="1935266" y="4404630"/>
                </a:lnTo>
                <a:lnTo>
                  <a:pt x="1927004" y="4413038"/>
                </a:lnTo>
                <a:cubicBezTo>
                  <a:pt x="1922946" y="4413038"/>
                  <a:pt x="1918438" y="4410476"/>
                  <a:pt x="1914230" y="4407915"/>
                </a:cubicBezTo>
                <a:cubicBezTo>
                  <a:pt x="1903412" y="4397668"/>
                  <a:pt x="1891390" y="4392543"/>
                  <a:pt x="1881773" y="4382295"/>
                </a:cubicBezTo>
                <a:cubicBezTo>
                  <a:pt x="1852921" y="4368205"/>
                  <a:pt x="1831282" y="4386139"/>
                  <a:pt x="1809644" y="4401510"/>
                </a:cubicBezTo>
                <a:cubicBezTo>
                  <a:pt x="1808441" y="4402791"/>
                  <a:pt x="1806036" y="4405353"/>
                  <a:pt x="1804835" y="4406634"/>
                </a:cubicBezTo>
                <a:cubicBezTo>
                  <a:pt x="1803632" y="4409196"/>
                  <a:pt x="1802431" y="4410478"/>
                  <a:pt x="1800026" y="4411758"/>
                </a:cubicBezTo>
                <a:cubicBezTo>
                  <a:pt x="1790409" y="4423288"/>
                  <a:pt x="1778388" y="4422007"/>
                  <a:pt x="1766366" y="4418162"/>
                </a:cubicBezTo>
                <a:cubicBezTo>
                  <a:pt x="1747132" y="4413038"/>
                  <a:pt x="1730301" y="4402791"/>
                  <a:pt x="1712268" y="4398948"/>
                </a:cubicBezTo>
                <a:cubicBezTo>
                  <a:pt x="1709864" y="4397668"/>
                  <a:pt x="1707460" y="4396387"/>
                  <a:pt x="1706258" y="4395105"/>
                </a:cubicBezTo>
                <a:cubicBezTo>
                  <a:pt x="1700247" y="4401510"/>
                  <a:pt x="1693034" y="4405353"/>
                  <a:pt x="1684620" y="4397668"/>
                </a:cubicBezTo>
                <a:cubicBezTo>
                  <a:pt x="1678608" y="4407915"/>
                  <a:pt x="1668991" y="4410478"/>
                  <a:pt x="1658172" y="4413038"/>
                </a:cubicBezTo>
                <a:cubicBezTo>
                  <a:pt x="1655768" y="4414320"/>
                  <a:pt x="1653364" y="4415600"/>
                  <a:pt x="1652161" y="4416883"/>
                </a:cubicBezTo>
                <a:cubicBezTo>
                  <a:pt x="1650959" y="4418162"/>
                  <a:pt x="1648555" y="4420724"/>
                  <a:pt x="1647352" y="4422007"/>
                </a:cubicBezTo>
                <a:cubicBezTo>
                  <a:pt x="1646151" y="4423288"/>
                  <a:pt x="1643746" y="4425849"/>
                  <a:pt x="1642543" y="4427130"/>
                </a:cubicBezTo>
                <a:cubicBezTo>
                  <a:pt x="1641342" y="4428411"/>
                  <a:pt x="1638938" y="4429692"/>
                  <a:pt x="1636533" y="4429692"/>
                </a:cubicBezTo>
                <a:cubicBezTo>
                  <a:pt x="1628118" y="4429692"/>
                  <a:pt x="1619703" y="4437378"/>
                  <a:pt x="1610086" y="4434816"/>
                </a:cubicBezTo>
                <a:cubicBezTo>
                  <a:pt x="1601670" y="4433535"/>
                  <a:pt x="1594457" y="4433535"/>
                  <a:pt x="1587244" y="4430973"/>
                </a:cubicBezTo>
                <a:cubicBezTo>
                  <a:pt x="1587244" y="4430973"/>
                  <a:pt x="1586043" y="4430973"/>
                  <a:pt x="1584840" y="4430973"/>
                </a:cubicBezTo>
                <a:cubicBezTo>
                  <a:pt x="1571617" y="4428411"/>
                  <a:pt x="1559595" y="4436098"/>
                  <a:pt x="1547574" y="4438658"/>
                </a:cubicBezTo>
                <a:cubicBezTo>
                  <a:pt x="1542765" y="4439940"/>
                  <a:pt x="1541563" y="4443782"/>
                  <a:pt x="1540361" y="4447626"/>
                </a:cubicBezTo>
                <a:cubicBezTo>
                  <a:pt x="1540361" y="4448907"/>
                  <a:pt x="1541563" y="4451468"/>
                  <a:pt x="1541563" y="4452751"/>
                </a:cubicBezTo>
                <a:cubicBezTo>
                  <a:pt x="1541563" y="4456593"/>
                  <a:pt x="1541563" y="4459155"/>
                  <a:pt x="1541563" y="4462998"/>
                </a:cubicBezTo>
                <a:cubicBezTo>
                  <a:pt x="1540361" y="4465560"/>
                  <a:pt x="1540361" y="4466840"/>
                  <a:pt x="1539158" y="4469402"/>
                </a:cubicBezTo>
                <a:cubicBezTo>
                  <a:pt x="1537957" y="4471964"/>
                  <a:pt x="1536754" y="4473246"/>
                  <a:pt x="1535552" y="4474527"/>
                </a:cubicBezTo>
                <a:cubicBezTo>
                  <a:pt x="1533148" y="4474527"/>
                  <a:pt x="1531945" y="4475808"/>
                  <a:pt x="1529541" y="4477088"/>
                </a:cubicBezTo>
                <a:cubicBezTo>
                  <a:pt x="1527137" y="4478370"/>
                  <a:pt x="1525935" y="4478370"/>
                  <a:pt x="1523531" y="4479650"/>
                </a:cubicBezTo>
                <a:cubicBezTo>
                  <a:pt x="1519924" y="4478370"/>
                  <a:pt x="1517519" y="4478370"/>
                  <a:pt x="1513914" y="4479650"/>
                </a:cubicBezTo>
                <a:cubicBezTo>
                  <a:pt x="1507902" y="4483493"/>
                  <a:pt x="1503094" y="4492461"/>
                  <a:pt x="1495881" y="4491179"/>
                </a:cubicBezTo>
                <a:cubicBezTo>
                  <a:pt x="1489871" y="4489898"/>
                  <a:pt x="1491072" y="4478370"/>
                  <a:pt x="1483859" y="4477088"/>
                </a:cubicBezTo>
                <a:cubicBezTo>
                  <a:pt x="1476646" y="4482212"/>
                  <a:pt x="1474242" y="4491179"/>
                  <a:pt x="1467029" y="4497584"/>
                </a:cubicBezTo>
                <a:cubicBezTo>
                  <a:pt x="1465827" y="4498866"/>
                  <a:pt x="1464625" y="4500147"/>
                  <a:pt x="1462220" y="4501428"/>
                </a:cubicBezTo>
                <a:cubicBezTo>
                  <a:pt x="1459816" y="4501428"/>
                  <a:pt x="1458615" y="4502708"/>
                  <a:pt x="1456210" y="4503990"/>
                </a:cubicBezTo>
                <a:cubicBezTo>
                  <a:pt x="1453806" y="4503990"/>
                  <a:pt x="1450199" y="4505270"/>
                  <a:pt x="1447795" y="4505270"/>
                </a:cubicBezTo>
                <a:cubicBezTo>
                  <a:pt x="1445390" y="4505270"/>
                  <a:pt x="1444189" y="4506552"/>
                  <a:pt x="1441784" y="4506552"/>
                </a:cubicBezTo>
                <a:cubicBezTo>
                  <a:pt x="1439380" y="4507832"/>
                  <a:pt x="1436976" y="4509114"/>
                  <a:pt x="1433369" y="4509114"/>
                </a:cubicBezTo>
                <a:cubicBezTo>
                  <a:pt x="1430964" y="4509114"/>
                  <a:pt x="1429763" y="4509114"/>
                  <a:pt x="1427359" y="4509114"/>
                </a:cubicBezTo>
                <a:cubicBezTo>
                  <a:pt x="1426156" y="4509114"/>
                  <a:pt x="1423751" y="4509114"/>
                  <a:pt x="1421347" y="4509114"/>
                </a:cubicBezTo>
                <a:cubicBezTo>
                  <a:pt x="1415337" y="4510394"/>
                  <a:pt x="1410528" y="4509114"/>
                  <a:pt x="1405720" y="4506552"/>
                </a:cubicBezTo>
                <a:cubicBezTo>
                  <a:pt x="1404517" y="4506552"/>
                  <a:pt x="1404517" y="4506552"/>
                  <a:pt x="1404517" y="4506552"/>
                </a:cubicBezTo>
                <a:cubicBezTo>
                  <a:pt x="1390091" y="4507832"/>
                  <a:pt x="1375665" y="4510394"/>
                  <a:pt x="1369655" y="4491179"/>
                </a:cubicBezTo>
                <a:cubicBezTo>
                  <a:pt x="1369655" y="4488617"/>
                  <a:pt x="1368452" y="4487338"/>
                  <a:pt x="1364847" y="4487338"/>
                </a:cubicBezTo>
                <a:cubicBezTo>
                  <a:pt x="1338399" y="4491179"/>
                  <a:pt x="1322770" y="4471964"/>
                  <a:pt x="1307143" y="4454030"/>
                </a:cubicBezTo>
                <a:cubicBezTo>
                  <a:pt x="1305940" y="4452751"/>
                  <a:pt x="1304739" y="4451468"/>
                  <a:pt x="1303536" y="4450188"/>
                </a:cubicBezTo>
                <a:cubicBezTo>
                  <a:pt x="1292717" y="4450188"/>
                  <a:pt x="1283102" y="4456593"/>
                  <a:pt x="1271081" y="4454030"/>
                </a:cubicBezTo>
                <a:cubicBezTo>
                  <a:pt x="1271081" y="4455311"/>
                  <a:pt x="1271081" y="4456593"/>
                  <a:pt x="1269878" y="4457874"/>
                </a:cubicBezTo>
                <a:cubicBezTo>
                  <a:pt x="1268676" y="4457874"/>
                  <a:pt x="1267473" y="4459155"/>
                  <a:pt x="1266272" y="4459155"/>
                </a:cubicBezTo>
                <a:cubicBezTo>
                  <a:pt x="1265069" y="4460436"/>
                  <a:pt x="1265069" y="4460436"/>
                  <a:pt x="1263868" y="4461718"/>
                </a:cubicBezTo>
                <a:cubicBezTo>
                  <a:pt x="1262665" y="4462998"/>
                  <a:pt x="1262665" y="4462998"/>
                  <a:pt x="1261463" y="4462998"/>
                </a:cubicBezTo>
                <a:cubicBezTo>
                  <a:pt x="1260261" y="4466840"/>
                  <a:pt x="1256655" y="4468122"/>
                  <a:pt x="1253048" y="4469402"/>
                </a:cubicBezTo>
                <a:cubicBezTo>
                  <a:pt x="1254250" y="4500147"/>
                  <a:pt x="1233813" y="4514237"/>
                  <a:pt x="1210973" y="4527048"/>
                </a:cubicBezTo>
                <a:cubicBezTo>
                  <a:pt x="1209770" y="4528327"/>
                  <a:pt x="1207366" y="4530889"/>
                  <a:pt x="1206164" y="4532172"/>
                </a:cubicBezTo>
                <a:cubicBezTo>
                  <a:pt x="1206164" y="4543700"/>
                  <a:pt x="1200153" y="4546262"/>
                  <a:pt x="1191738" y="4543700"/>
                </a:cubicBezTo>
                <a:cubicBezTo>
                  <a:pt x="1186930" y="4547543"/>
                  <a:pt x="1183323" y="4548824"/>
                  <a:pt x="1182121" y="4541138"/>
                </a:cubicBezTo>
                <a:cubicBezTo>
                  <a:pt x="1180918" y="4536014"/>
                  <a:pt x="1179717" y="4532172"/>
                  <a:pt x="1176110" y="4528327"/>
                </a:cubicBezTo>
                <a:cubicBezTo>
                  <a:pt x="1161684" y="4528327"/>
                  <a:pt x="1148461" y="4525768"/>
                  <a:pt x="1140045" y="4511675"/>
                </a:cubicBezTo>
                <a:cubicBezTo>
                  <a:pt x="1140045" y="4507832"/>
                  <a:pt x="1141248" y="4505270"/>
                  <a:pt x="1141248" y="4502708"/>
                </a:cubicBezTo>
                <a:cubicBezTo>
                  <a:pt x="1140045" y="4501428"/>
                  <a:pt x="1137641" y="4500147"/>
                  <a:pt x="1136439" y="4498866"/>
                </a:cubicBezTo>
                <a:cubicBezTo>
                  <a:pt x="1135237" y="4501428"/>
                  <a:pt x="1132832" y="4502708"/>
                  <a:pt x="1131631" y="4505270"/>
                </a:cubicBezTo>
                <a:cubicBezTo>
                  <a:pt x="1119609" y="4520642"/>
                  <a:pt x="1107588" y="4537296"/>
                  <a:pt x="1090758" y="4547543"/>
                </a:cubicBezTo>
                <a:cubicBezTo>
                  <a:pt x="1087150" y="4551387"/>
                  <a:pt x="1082342" y="4556509"/>
                  <a:pt x="1078736" y="4560353"/>
                </a:cubicBezTo>
                <a:cubicBezTo>
                  <a:pt x="1073927" y="4565478"/>
                  <a:pt x="1070320" y="4569320"/>
                  <a:pt x="1064310" y="4560353"/>
                </a:cubicBezTo>
                <a:cubicBezTo>
                  <a:pt x="1058299" y="4551387"/>
                  <a:pt x="1042671" y="4560353"/>
                  <a:pt x="1036660" y="4548824"/>
                </a:cubicBezTo>
                <a:cubicBezTo>
                  <a:pt x="1035459" y="4548824"/>
                  <a:pt x="1034256" y="4548824"/>
                  <a:pt x="1033054" y="4548824"/>
                </a:cubicBezTo>
                <a:cubicBezTo>
                  <a:pt x="1030650" y="4547543"/>
                  <a:pt x="1029447" y="4547543"/>
                  <a:pt x="1027043" y="4546262"/>
                </a:cubicBezTo>
                <a:cubicBezTo>
                  <a:pt x="1025841" y="4544981"/>
                  <a:pt x="1025841" y="4544981"/>
                  <a:pt x="1024638" y="4543700"/>
                </a:cubicBezTo>
                <a:cubicBezTo>
                  <a:pt x="1015021" y="4537296"/>
                  <a:pt x="1006607" y="4530889"/>
                  <a:pt x="999394" y="4521923"/>
                </a:cubicBezTo>
                <a:cubicBezTo>
                  <a:pt x="995787" y="4514237"/>
                  <a:pt x="987372" y="4510394"/>
                  <a:pt x="989777" y="4500147"/>
                </a:cubicBezTo>
                <a:cubicBezTo>
                  <a:pt x="980159" y="4491179"/>
                  <a:pt x="965734" y="4495021"/>
                  <a:pt x="956116" y="4486055"/>
                </a:cubicBezTo>
                <a:cubicBezTo>
                  <a:pt x="950105" y="4483493"/>
                  <a:pt x="946499" y="4478370"/>
                  <a:pt x="941690" y="4473246"/>
                </a:cubicBezTo>
                <a:cubicBezTo>
                  <a:pt x="934478" y="4466840"/>
                  <a:pt x="928466" y="4462998"/>
                  <a:pt x="918849" y="4471964"/>
                </a:cubicBezTo>
                <a:cubicBezTo>
                  <a:pt x="911636" y="4478370"/>
                  <a:pt x="902019" y="4478370"/>
                  <a:pt x="893604" y="4474527"/>
                </a:cubicBezTo>
                <a:cubicBezTo>
                  <a:pt x="892401" y="4474527"/>
                  <a:pt x="892401" y="4475808"/>
                  <a:pt x="891200" y="4477088"/>
                </a:cubicBezTo>
                <a:cubicBezTo>
                  <a:pt x="871965" y="4489898"/>
                  <a:pt x="850327" y="4486055"/>
                  <a:pt x="829889" y="4483493"/>
                </a:cubicBezTo>
                <a:cubicBezTo>
                  <a:pt x="826284" y="4483493"/>
                  <a:pt x="823879" y="4483493"/>
                  <a:pt x="821475" y="4482212"/>
                </a:cubicBezTo>
                <a:cubicBezTo>
                  <a:pt x="820272" y="4482212"/>
                  <a:pt x="819071" y="4480932"/>
                  <a:pt x="817868" y="4480932"/>
                </a:cubicBezTo>
                <a:cubicBezTo>
                  <a:pt x="813059" y="4480932"/>
                  <a:pt x="808251" y="4482212"/>
                  <a:pt x="803442" y="4482212"/>
                </a:cubicBezTo>
                <a:cubicBezTo>
                  <a:pt x="793825" y="4474527"/>
                  <a:pt x="783006" y="4466840"/>
                  <a:pt x="773388" y="4457874"/>
                </a:cubicBezTo>
                <a:cubicBezTo>
                  <a:pt x="769782" y="4454030"/>
                  <a:pt x="764973" y="4455311"/>
                  <a:pt x="760164" y="4456593"/>
                </a:cubicBezTo>
                <a:cubicBezTo>
                  <a:pt x="746941" y="4479650"/>
                  <a:pt x="725303" y="4496304"/>
                  <a:pt x="710876" y="4519361"/>
                </a:cubicBezTo>
                <a:cubicBezTo>
                  <a:pt x="703663" y="4528327"/>
                  <a:pt x="691642" y="4532172"/>
                  <a:pt x="685631" y="4542419"/>
                </a:cubicBezTo>
                <a:cubicBezTo>
                  <a:pt x="680822" y="4546262"/>
                  <a:pt x="676014" y="4550105"/>
                  <a:pt x="670003" y="4546262"/>
                </a:cubicBezTo>
                <a:cubicBezTo>
                  <a:pt x="670003" y="4546262"/>
                  <a:pt x="670003" y="4544981"/>
                  <a:pt x="670003" y="4544981"/>
                </a:cubicBezTo>
                <a:cubicBezTo>
                  <a:pt x="665195" y="4550105"/>
                  <a:pt x="657982" y="4550105"/>
                  <a:pt x="651970" y="4550105"/>
                </a:cubicBezTo>
                <a:cubicBezTo>
                  <a:pt x="642353" y="4562916"/>
                  <a:pt x="635140" y="4552667"/>
                  <a:pt x="626726" y="4547543"/>
                </a:cubicBezTo>
                <a:cubicBezTo>
                  <a:pt x="625523" y="4550105"/>
                  <a:pt x="624321" y="4551387"/>
                  <a:pt x="621917" y="4552667"/>
                </a:cubicBezTo>
                <a:cubicBezTo>
                  <a:pt x="619513" y="4553947"/>
                  <a:pt x="617108" y="4553947"/>
                  <a:pt x="614704" y="4553947"/>
                </a:cubicBezTo>
                <a:cubicBezTo>
                  <a:pt x="614704" y="4553947"/>
                  <a:pt x="613501" y="4553947"/>
                  <a:pt x="613501" y="4553947"/>
                </a:cubicBezTo>
                <a:cubicBezTo>
                  <a:pt x="612300" y="4555229"/>
                  <a:pt x="612300" y="4556509"/>
                  <a:pt x="611097" y="4557791"/>
                </a:cubicBezTo>
                <a:cubicBezTo>
                  <a:pt x="607491" y="4556509"/>
                  <a:pt x="605087" y="4555229"/>
                  <a:pt x="605087" y="4551387"/>
                </a:cubicBezTo>
                <a:cubicBezTo>
                  <a:pt x="603884" y="4551387"/>
                  <a:pt x="602683" y="4551387"/>
                  <a:pt x="601480" y="4550105"/>
                </a:cubicBezTo>
                <a:cubicBezTo>
                  <a:pt x="600278" y="4548824"/>
                  <a:pt x="600278" y="4548824"/>
                  <a:pt x="600278" y="4547543"/>
                </a:cubicBezTo>
                <a:cubicBezTo>
                  <a:pt x="600278" y="4547543"/>
                  <a:pt x="599075" y="4547543"/>
                  <a:pt x="597874" y="4547543"/>
                </a:cubicBezTo>
                <a:cubicBezTo>
                  <a:pt x="595470" y="4548824"/>
                  <a:pt x="594267" y="4548824"/>
                  <a:pt x="591862" y="4550105"/>
                </a:cubicBezTo>
                <a:cubicBezTo>
                  <a:pt x="585852" y="4551387"/>
                  <a:pt x="578639" y="4551387"/>
                  <a:pt x="572628" y="4547543"/>
                </a:cubicBezTo>
                <a:cubicBezTo>
                  <a:pt x="564214" y="4543700"/>
                  <a:pt x="554596" y="4543700"/>
                  <a:pt x="544979" y="4544981"/>
                </a:cubicBezTo>
                <a:cubicBezTo>
                  <a:pt x="538968" y="4544981"/>
                  <a:pt x="532958" y="4544981"/>
                  <a:pt x="528149" y="4538577"/>
                </a:cubicBezTo>
                <a:cubicBezTo>
                  <a:pt x="525745" y="4537296"/>
                  <a:pt x="524542" y="4534734"/>
                  <a:pt x="524542" y="4533452"/>
                </a:cubicBezTo>
                <a:cubicBezTo>
                  <a:pt x="522137" y="4534734"/>
                  <a:pt x="519733" y="4534734"/>
                  <a:pt x="517329" y="4534734"/>
                </a:cubicBezTo>
                <a:cubicBezTo>
                  <a:pt x="514924" y="4533452"/>
                  <a:pt x="513723" y="4533452"/>
                  <a:pt x="511319" y="4532172"/>
                </a:cubicBezTo>
                <a:cubicBezTo>
                  <a:pt x="510116" y="4530889"/>
                  <a:pt x="507712" y="4529610"/>
                  <a:pt x="506510" y="4528327"/>
                </a:cubicBezTo>
                <a:cubicBezTo>
                  <a:pt x="505307" y="4527048"/>
                  <a:pt x="504106" y="4525768"/>
                  <a:pt x="502903" y="4524485"/>
                </a:cubicBezTo>
                <a:cubicBezTo>
                  <a:pt x="494489" y="4520642"/>
                  <a:pt x="478860" y="4532172"/>
                  <a:pt x="476456" y="4511675"/>
                </a:cubicBezTo>
                <a:cubicBezTo>
                  <a:pt x="475254" y="4506552"/>
                  <a:pt x="469243" y="4509114"/>
                  <a:pt x="465637" y="4510394"/>
                </a:cubicBezTo>
                <a:cubicBezTo>
                  <a:pt x="458424" y="4512957"/>
                  <a:pt x="454817" y="4507832"/>
                  <a:pt x="452412" y="4501428"/>
                </a:cubicBezTo>
                <a:cubicBezTo>
                  <a:pt x="442795" y="4498866"/>
                  <a:pt x="442795" y="4487338"/>
                  <a:pt x="437987" y="4480932"/>
                </a:cubicBezTo>
                <a:cubicBezTo>
                  <a:pt x="405529" y="4488617"/>
                  <a:pt x="373070" y="4500147"/>
                  <a:pt x="339410" y="4501428"/>
                </a:cubicBezTo>
                <a:cubicBezTo>
                  <a:pt x="327388" y="4502708"/>
                  <a:pt x="317771" y="4500147"/>
                  <a:pt x="317771" y="4484774"/>
                </a:cubicBezTo>
                <a:cubicBezTo>
                  <a:pt x="317771" y="4483493"/>
                  <a:pt x="317771" y="4483493"/>
                  <a:pt x="317771" y="4482212"/>
                </a:cubicBezTo>
                <a:cubicBezTo>
                  <a:pt x="316570" y="4480932"/>
                  <a:pt x="316570" y="4480932"/>
                  <a:pt x="315367" y="4480932"/>
                </a:cubicBezTo>
                <a:cubicBezTo>
                  <a:pt x="310558" y="4479650"/>
                  <a:pt x="306952" y="4479650"/>
                  <a:pt x="303345" y="4475808"/>
                </a:cubicBezTo>
                <a:cubicBezTo>
                  <a:pt x="302144" y="4474527"/>
                  <a:pt x="300941" y="4473246"/>
                  <a:pt x="300941" y="4471964"/>
                </a:cubicBezTo>
                <a:cubicBezTo>
                  <a:pt x="299740" y="4471964"/>
                  <a:pt x="297335" y="4471964"/>
                  <a:pt x="294931" y="4470684"/>
                </a:cubicBezTo>
                <a:cubicBezTo>
                  <a:pt x="291324" y="4468122"/>
                  <a:pt x="288919" y="4465560"/>
                  <a:pt x="287718" y="4461718"/>
                </a:cubicBezTo>
                <a:cubicBezTo>
                  <a:pt x="280505" y="4468122"/>
                  <a:pt x="272089" y="4473246"/>
                  <a:pt x="263675" y="4478370"/>
                </a:cubicBezTo>
                <a:cubicBezTo>
                  <a:pt x="261270" y="4479650"/>
                  <a:pt x="260068" y="4480932"/>
                  <a:pt x="257663" y="4482212"/>
                </a:cubicBezTo>
                <a:cubicBezTo>
                  <a:pt x="256462" y="4483493"/>
                  <a:pt x="255259" y="4483493"/>
                  <a:pt x="254058" y="4483493"/>
                </a:cubicBezTo>
                <a:cubicBezTo>
                  <a:pt x="251653" y="4483493"/>
                  <a:pt x="249249" y="4483493"/>
                  <a:pt x="246844" y="4483493"/>
                </a:cubicBezTo>
                <a:cubicBezTo>
                  <a:pt x="245642" y="4483493"/>
                  <a:pt x="245642" y="4483493"/>
                  <a:pt x="245642" y="4483493"/>
                </a:cubicBezTo>
                <a:cubicBezTo>
                  <a:pt x="245642" y="4484774"/>
                  <a:pt x="244440" y="4484774"/>
                  <a:pt x="243238" y="4486055"/>
                </a:cubicBezTo>
                <a:cubicBezTo>
                  <a:pt x="242036" y="4488617"/>
                  <a:pt x="239632" y="4489898"/>
                  <a:pt x="237227" y="4491179"/>
                </a:cubicBezTo>
                <a:cubicBezTo>
                  <a:pt x="233620" y="4492461"/>
                  <a:pt x="231216" y="4495021"/>
                  <a:pt x="228812" y="4497584"/>
                </a:cubicBezTo>
                <a:cubicBezTo>
                  <a:pt x="224003" y="4500147"/>
                  <a:pt x="217993" y="4503990"/>
                  <a:pt x="214386" y="4507832"/>
                </a:cubicBezTo>
                <a:cubicBezTo>
                  <a:pt x="211981" y="4509114"/>
                  <a:pt x="210780" y="4510394"/>
                  <a:pt x="209577" y="4512957"/>
                </a:cubicBezTo>
                <a:lnTo>
                  <a:pt x="208376" y="4514237"/>
                </a:lnTo>
                <a:cubicBezTo>
                  <a:pt x="205971" y="4514237"/>
                  <a:pt x="204768" y="4516799"/>
                  <a:pt x="203567" y="4518080"/>
                </a:cubicBezTo>
                <a:cubicBezTo>
                  <a:pt x="195151" y="4519361"/>
                  <a:pt x="187938" y="4521923"/>
                  <a:pt x="179524" y="4523203"/>
                </a:cubicBezTo>
                <a:cubicBezTo>
                  <a:pt x="173512" y="4523203"/>
                  <a:pt x="166299" y="4524485"/>
                  <a:pt x="162694" y="4516799"/>
                </a:cubicBezTo>
                <a:cubicBezTo>
                  <a:pt x="157885" y="4503990"/>
                  <a:pt x="147065" y="4501428"/>
                  <a:pt x="135043" y="4500147"/>
                </a:cubicBezTo>
                <a:cubicBezTo>
                  <a:pt x="124225" y="4498866"/>
                  <a:pt x="114608" y="4493742"/>
                  <a:pt x="104990" y="4491179"/>
                </a:cubicBezTo>
                <a:cubicBezTo>
                  <a:pt x="82149" y="4496304"/>
                  <a:pt x="59308" y="4500147"/>
                  <a:pt x="36467" y="4489898"/>
                </a:cubicBezTo>
                <a:cubicBezTo>
                  <a:pt x="32861" y="4487338"/>
                  <a:pt x="28052" y="4488617"/>
                  <a:pt x="25648" y="4484774"/>
                </a:cubicBezTo>
                <a:cubicBezTo>
                  <a:pt x="18435" y="4482212"/>
                  <a:pt x="18435" y="4473246"/>
                  <a:pt x="16031" y="4466840"/>
                </a:cubicBezTo>
                <a:cubicBezTo>
                  <a:pt x="17232" y="4457874"/>
                  <a:pt x="17232" y="4450188"/>
                  <a:pt x="14828" y="4442502"/>
                </a:cubicBezTo>
                <a:cubicBezTo>
                  <a:pt x="13626" y="4439940"/>
                  <a:pt x="13025" y="4437378"/>
                  <a:pt x="13476" y="4434816"/>
                </a:cubicBezTo>
                <a:lnTo>
                  <a:pt x="14359" y="4433447"/>
                </a:lnTo>
                <a:lnTo>
                  <a:pt x="11221" y="4422765"/>
                </a:lnTo>
                <a:cubicBezTo>
                  <a:pt x="7614" y="4339067"/>
                  <a:pt x="4008" y="4254255"/>
                  <a:pt x="1604" y="4170559"/>
                </a:cubicBezTo>
                <a:cubicBezTo>
                  <a:pt x="-2003" y="3996469"/>
                  <a:pt x="1604" y="3822381"/>
                  <a:pt x="1604" y="3648292"/>
                </a:cubicBezTo>
                <a:cubicBezTo>
                  <a:pt x="1604" y="3637098"/>
                  <a:pt x="1625" y="3586827"/>
                  <a:pt x="1660" y="3504809"/>
                </a:cubicBezTo>
                <a:lnTo>
                  <a:pt x="1685" y="3444426"/>
                </a:lnTo>
                <a:lnTo>
                  <a:pt x="1604" y="3442313"/>
                </a:lnTo>
                <a:cubicBezTo>
                  <a:pt x="-2003" y="3268225"/>
                  <a:pt x="1604" y="3094136"/>
                  <a:pt x="1604" y="2920047"/>
                </a:cubicBezTo>
                <a:cubicBezTo>
                  <a:pt x="1604" y="2867806"/>
                  <a:pt x="2064" y="1964580"/>
                  <a:pt x="2179" y="955074"/>
                </a:cubicBezTo>
                <a:lnTo>
                  <a:pt x="2182" y="912734"/>
                </a:lnTo>
                <a:lnTo>
                  <a:pt x="2175" y="809370"/>
                </a:lnTo>
                <a:cubicBezTo>
                  <a:pt x="2138" y="557009"/>
                  <a:pt x="2065" y="311304"/>
                  <a:pt x="1944" y="83890"/>
                </a:cubicBezTo>
                <a:close/>
              </a:path>
            </a:pathLst>
          </a:custGeom>
          <a:solidFill>
            <a:srgbClr val="E4E4E3"/>
          </a:solidFill>
          <a:ln w="9525" cap="flat">
            <a:noFill/>
            <a:prstDash val="solid"/>
            <a:miter/>
          </a:ln>
          <a:effectLst>
            <a:outerShdw blurRad="101600" dist="38100" dir="5400000" sx="101000" sy="101000" algn="t" rotWithShape="0">
              <a:prstClr val="black">
                <a:alpha val="24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PICTURE">
            <a:extLst>
              <a:ext uri="{FF2B5EF4-FFF2-40B4-BE49-F238E27FC236}">
                <a16:creationId xmlns:a16="http://schemas.microsoft.com/office/drawing/2014/main" id="{5EDFCB13-7A78-4763-99FE-0E264DA27AC8}"/>
              </a:ext>
            </a:extLst>
          </p:cNvPr>
          <p:cNvSpPr/>
          <p:nvPr/>
        </p:nvSpPr>
        <p:spPr>
          <a:xfrm>
            <a:off x="790575" y="2762249"/>
            <a:ext cx="5276850" cy="5708862"/>
          </a:xfrm>
          <a:custGeom>
            <a:avLst/>
            <a:gdLst>
              <a:gd name="connsiteX0" fmla="*/ 209 w 4180994"/>
              <a:gd name="connsiteY0" fmla="*/ 35242 h 4872679"/>
              <a:gd name="connsiteX1" fmla="*/ 12591 w 4180994"/>
              <a:gd name="connsiteY1" fmla="*/ 50483 h 4872679"/>
              <a:gd name="connsiteX2" fmla="*/ 12591 w 4180994"/>
              <a:gd name="connsiteY2" fmla="*/ 50483 h 4872679"/>
              <a:gd name="connsiteX3" fmla="*/ 11639 w 4180994"/>
              <a:gd name="connsiteY3" fmla="*/ 56197 h 4872679"/>
              <a:gd name="connsiteX4" fmla="*/ 13544 w 4180994"/>
              <a:gd name="connsiteY4" fmla="*/ 4155758 h 4872679"/>
              <a:gd name="connsiteX5" fmla="*/ 13544 w 4180994"/>
              <a:gd name="connsiteY5" fmla="*/ 4601528 h 4872679"/>
              <a:gd name="connsiteX6" fmla="*/ 21164 w 4180994"/>
              <a:gd name="connsiteY6" fmla="*/ 4816793 h 4872679"/>
              <a:gd name="connsiteX7" fmla="*/ 24021 w 4180994"/>
              <a:gd name="connsiteY7" fmla="*/ 4827270 h 4872679"/>
              <a:gd name="connsiteX8" fmla="*/ 48786 w 4180994"/>
              <a:gd name="connsiteY8" fmla="*/ 4830128 h 4872679"/>
              <a:gd name="connsiteX9" fmla="*/ 106889 w 4180994"/>
              <a:gd name="connsiteY9" fmla="*/ 4850130 h 4872679"/>
              <a:gd name="connsiteX10" fmla="*/ 107841 w 4180994"/>
              <a:gd name="connsiteY10" fmla="*/ 4870133 h 4872679"/>
              <a:gd name="connsiteX11" fmla="*/ 127844 w 4180994"/>
              <a:gd name="connsiteY11" fmla="*/ 4869180 h 4872679"/>
              <a:gd name="connsiteX12" fmla="*/ 158324 w 4180994"/>
              <a:gd name="connsiteY12" fmla="*/ 4860608 h 4872679"/>
              <a:gd name="connsiteX13" fmla="*/ 184041 w 4180994"/>
              <a:gd name="connsiteY13" fmla="*/ 4860608 h 4872679"/>
              <a:gd name="connsiteX14" fmla="*/ 204996 w 4180994"/>
              <a:gd name="connsiteY14" fmla="*/ 4838700 h 4872679"/>
              <a:gd name="connsiteX15" fmla="*/ 275481 w 4180994"/>
              <a:gd name="connsiteY15" fmla="*/ 4810125 h 4872679"/>
              <a:gd name="connsiteX16" fmla="*/ 377399 w 4180994"/>
              <a:gd name="connsiteY16" fmla="*/ 4820603 h 4872679"/>
              <a:gd name="connsiteX17" fmla="*/ 418356 w 4180994"/>
              <a:gd name="connsiteY17" fmla="*/ 4817745 h 4872679"/>
              <a:gd name="connsiteX18" fmla="*/ 423119 w 4180994"/>
              <a:gd name="connsiteY18" fmla="*/ 4819650 h 4872679"/>
              <a:gd name="connsiteX19" fmla="*/ 477411 w 4180994"/>
              <a:gd name="connsiteY19" fmla="*/ 4822508 h 4872679"/>
              <a:gd name="connsiteX20" fmla="*/ 488841 w 4180994"/>
              <a:gd name="connsiteY20" fmla="*/ 4823460 h 4872679"/>
              <a:gd name="connsiteX21" fmla="*/ 521226 w 4180994"/>
              <a:gd name="connsiteY21" fmla="*/ 4830128 h 4872679"/>
              <a:gd name="connsiteX22" fmla="*/ 547896 w 4180994"/>
              <a:gd name="connsiteY22" fmla="*/ 4810125 h 4872679"/>
              <a:gd name="connsiteX23" fmla="*/ 547896 w 4180994"/>
              <a:gd name="connsiteY23" fmla="*/ 4811078 h 4872679"/>
              <a:gd name="connsiteX24" fmla="*/ 557421 w 4180994"/>
              <a:gd name="connsiteY24" fmla="*/ 4824413 h 4872679"/>
              <a:gd name="connsiteX25" fmla="*/ 573614 w 4180994"/>
              <a:gd name="connsiteY25" fmla="*/ 4832985 h 4872679"/>
              <a:gd name="connsiteX26" fmla="*/ 574566 w 4180994"/>
              <a:gd name="connsiteY26" fmla="*/ 4832033 h 4872679"/>
              <a:gd name="connsiteX27" fmla="*/ 575519 w 4180994"/>
              <a:gd name="connsiteY27" fmla="*/ 4832033 h 4872679"/>
              <a:gd name="connsiteX28" fmla="*/ 575519 w 4180994"/>
              <a:gd name="connsiteY28" fmla="*/ 4832985 h 4872679"/>
              <a:gd name="connsiteX29" fmla="*/ 577424 w 4180994"/>
              <a:gd name="connsiteY29" fmla="*/ 4840605 h 4872679"/>
              <a:gd name="connsiteX30" fmla="*/ 586949 w 4180994"/>
              <a:gd name="connsiteY30" fmla="*/ 4845368 h 4872679"/>
              <a:gd name="connsiteX31" fmla="*/ 617429 w 4180994"/>
              <a:gd name="connsiteY31" fmla="*/ 4841558 h 4872679"/>
              <a:gd name="connsiteX32" fmla="*/ 626954 w 4180994"/>
              <a:gd name="connsiteY32" fmla="*/ 4836795 h 4872679"/>
              <a:gd name="connsiteX33" fmla="*/ 640289 w 4180994"/>
              <a:gd name="connsiteY33" fmla="*/ 4826318 h 4872679"/>
              <a:gd name="connsiteX34" fmla="*/ 660291 w 4180994"/>
              <a:gd name="connsiteY34" fmla="*/ 4822508 h 4872679"/>
              <a:gd name="connsiteX35" fmla="*/ 698391 w 4180994"/>
              <a:gd name="connsiteY35" fmla="*/ 4787265 h 4872679"/>
              <a:gd name="connsiteX36" fmla="*/ 726014 w 4180994"/>
              <a:gd name="connsiteY36" fmla="*/ 4776788 h 4872679"/>
              <a:gd name="connsiteX37" fmla="*/ 763161 w 4180994"/>
              <a:gd name="connsiteY37" fmla="*/ 4795838 h 4872679"/>
              <a:gd name="connsiteX38" fmla="*/ 801261 w 4180994"/>
              <a:gd name="connsiteY38" fmla="*/ 4786313 h 4872679"/>
              <a:gd name="connsiteX39" fmla="*/ 814596 w 4180994"/>
              <a:gd name="connsiteY39" fmla="*/ 4756785 h 4872679"/>
              <a:gd name="connsiteX40" fmla="*/ 812691 w 4180994"/>
              <a:gd name="connsiteY40" fmla="*/ 4742498 h 4872679"/>
              <a:gd name="connsiteX41" fmla="*/ 809834 w 4180994"/>
              <a:gd name="connsiteY41" fmla="*/ 4740593 h 4872679"/>
              <a:gd name="connsiteX42" fmla="*/ 839361 w 4180994"/>
              <a:gd name="connsiteY42" fmla="*/ 4749165 h 4872679"/>
              <a:gd name="connsiteX43" fmla="*/ 880319 w 4180994"/>
              <a:gd name="connsiteY43" fmla="*/ 4755833 h 4872679"/>
              <a:gd name="connsiteX44" fmla="*/ 900321 w 4180994"/>
              <a:gd name="connsiteY44" fmla="*/ 4763453 h 4872679"/>
              <a:gd name="connsiteX45" fmla="*/ 889844 w 4180994"/>
              <a:gd name="connsiteY45" fmla="*/ 4774883 h 4872679"/>
              <a:gd name="connsiteX46" fmla="*/ 901274 w 4180994"/>
              <a:gd name="connsiteY46" fmla="*/ 4787265 h 4872679"/>
              <a:gd name="connsiteX47" fmla="*/ 946994 w 4180994"/>
              <a:gd name="connsiteY47" fmla="*/ 4780598 h 4872679"/>
              <a:gd name="connsiteX48" fmla="*/ 950804 w 4180994"/>
              <a:gd name="connsiteY48" fmla="*/ 4749165 h 4872679"/>
              <a:gd name="connsiteX49" fmla="*/ 901274 w 4180994"/>
              <a:gd name="connsiteY49" fmla="*/ 4713923 h 4872679"/>
              <a:gd name="connsiteX50" fmla="*/ 919371 w 4180994"/>
              <a:gd name="connsiteY50" fmla="*/ 4663440 h 4872679"/>
              <a:gd name="connsiteX51" fmla="*/ 946041 w 4180994"/>
              <a:gd name="connsiteY51" fmla="*/ 4692968 h 4872679"/>
              <a:gd name="connsiteX52" fmla="*/ 949851 w 4180994"/>
              <a:gd name="connsiteY52" fmla="*/ 4692968 h 4872679"/>
              <a:gd name="connsiteX53" fmla="*/ 981284 w 4180994"/>
              <a:gd name="connsiteY53" fmla="*/ 4713923 h 4872679"/>
              <a:gd name="connsiteX54" fmla="*/ 968901 w 4180994"/>
              <a:gd name="connsiteY54" fmla="*/ 4740593 h 4872679"/>
              <a:gd name="connsiteX55" fmla="*/ 980331 w 4180994"/>
              <a:gd name="connsiteY55" fmla="*/ 4759643 h 4872679"/>
              <a:gd name="connsiteX56" fmla="*/ 993666 w 4180994"/>
              <a:gd name="connsiteY56" fmla="*/ 4758690 h 4872679"/>
              <a:gd name="connsiteX57" fmla="*/ 998429 w 4180994"/>
              <a:gd name="connsiteY57" fmla="*/ 4757738 h 4872679"/>
              <a:gd name="connsiteX58" fmla="*/ 993666 w 4180994"/>
              <a:gd name="connsiteY58" fmla="*/ 4763453 h 4872679"/>
              <a:gd name="connsiteX59" fmla="*/ 994619 w 4180994"/>
              <a:gd name="connsiteY59" fmla="*/ 4769168 h 4872679"/>
              <a:gd name="connsiteX60" fmla="*/ 1019384 w 4180994"/>
              <a:gd name="connsiteY60" fmla="*/ 4782503 h 4872679"/>
              <a:gd name="connsiteX61" fmla="*/ 1046054 w 4180994"/>
              <a:gd name="connsiteY61" fmla="*/ 4791075 h 4872679"/>
              <a:gd name="connsiteX62" fmla="*/ 1110824 w 4180994"/>
              <a:gd name="connsiteY62" fmla="*/ 4793933 h 4872679"/>
              <a:gd name="connsiteX63" fmla="*/ 1127969 w 4180994"/>
              <a:gd name="connsiteY63" fmla="*/ 4809173 h 4872679"/>
              <a:gd name="connsiteX64" fmla="*/ 1133684 w 4180994"/>
              <a:gd name="connsiteY64" fmla="*/ 4809173 h 4872679"/>
              <a:gd name="connsiteX65" fmla="*/ 1150829 w 4180994"/>
              <a:gd name="connsiteY65" fmla="*/ 4808220 h 4872679"/>
              <a:gd name="connsiteX66" fmla="*/ 1234649 w 4180994"/>
              <a:gd name="connsiteY66" fmla="*/ 4795838 h 4872679"/>
              <a:gd name="connsiteX67" fmla="*/ 1267986 w 4180994"/>
              <a:gd name="connsiteY67" fmla="*/ 4789170 h 4872679"/>
              <a:gd name="connsiteX68" fmla="*/ 1347996 w 4180994"/>
              <a:gd name="connsiteY68" fmla="*/ 4792028 h 4872679"/>
              <a:gd name="connsiteX69" fmla="*/ 1356569 w 4180994"/>
              <a:gd name="connsiteY69" fmla="*/ 4790123 h 4872679"/>
              <a:gd name="connsiteX70" fmla="*/ 1434674 w 4180994"/>
              <a:gd name="connsiteY70" fmla="*/ 4779645 h 4872679"/>
              <a:gd name="connsiteX71" fmla="*/ 1458486 w 4180994"/>
              <a:gd name="connsiteY71" fmla="*/ 4770120 h 4872679"/>
              <a:gd name="connsiteX72" fmla="*/ 1459439 w 4180994"/>
              <a:gd name="connsiteY72" fmla="*/ 4769168 h 4872679"/>
              <a:gd name="connsiteX73" fmla="*/ 1495634 w 4180994"/>
              <a:gd name="connsiteY73" fmla="*/ 4776788 h 4872679"/>
              <a:gd name="connsiteX74" fmla="*/ 1530876 w 4180994"/>
              <a:gd name="connsiteY74" fmla="*/ 4790123 h 4872679"/>
              <a:gd name="connsiteX75" fmla="*/ 1541354 w 4180994"/>
              <a:gd name="connsiteY75" fmla="*/ 4800600 h 4872679"/>
              <a:gd name="connsiteX76" fmla="*/ 1547069 w 4180994"/>
              <a:gd name="connsiteY76" fmla="*/ 4801553 h 4872679"/>
              <a:gd name="connsiteX77" fmla="*/ 1552784 w 4180994"/>
              <a:gd name="connsiteY77" fmla="*/ 4802505 h 4872679"/>
              <a:gd name="connsiteX78" fmla="*/ 1558499 w 4180994"/>
              <a:gd name="connsiteY78" fmla="*/ 4803458 h 4872679"/>
              <a:gd name="connsiteX79" fmla="*/ 1566119 w 4180994"/>
              <a:gd name="connsiteY79" fmla="*/ 4801553 h 4872679"/>
              <a:gd name="connsiteX80" fmla="*/ 1570881 w 4180994"/>
              <a:gd name="connsiteY80" fmla="*/ 4798695 h 4872679"/>
              <a:gd name="connsiteX81" fmla="*/ 1606124 w 4180994"/>
              <a:gd name="connsiteY81" fmla="*/ 4793933 h 4872679"/>
              <a:gd name="connsiteX82" fmla="*/ 1611839 w 4180994"/>
              <a:gd name="connsiteY82" fmla="*/ 4793933 h 4872679"/>
              <a:gd name="connsiteX83" fmla="*/ 1617554 w 4180994"/>
              <a:gd name="connsiteY83" fmla="*/ 4793933 h 4872679"/>
              <a:gd name="connsiteX84" fmla="*/ 1630889 w 4180994"/>
              <a:gd name="connsiteY84" fmla="*/ 4784408 h 4872679"/>
              <a:gd name="connsiteX85" fmla="*/ 1645176 w 4180994"/>
              <a:gd name="connsiteY85" fmla="*/ 4774883 h 4872679"/>
              <a:gd name="connsiteX86" fmla="*/ 1696611 w 4180994"/>
              <a:gd name="connsiteY86" fmla="*/ 4787265 h 4872679"/>
              <a:gd name="connsiteX87" fmla="*/ 1701374 w 4180994"/>
              <a:gd name="connsiteY87" fmla="*/ 4790123 h 4872679"/>
              <a:gd name="connsiteX88" fmla="*/ 1709946 w 4180994"/>
              <a:gd name="connsiteY88" fmla="*/ 4791075 h 4872679"/>
              <a:gd name="connsiteX89" fmla="*/ 1720424 w 4180994"/>
              <a:gd name="connsiteY89" fmla="*/ 4792980 h 4872679"/>
              <a:gd name="connsiteX90" fmla="*/ 1735664 w 4180994"/>
              <a:gd name="connsiteY90" fmla="*/ 4798695 h 4872679"/>
              <a:gd name="connsiteX91" fmla="*/ 1762334 w 4180994"/>
              <a:gd name="connsiteY91" fmla="*/ 4791075 h 4872679"/>
              <a:gd name="connsiteX92" fmla="*/ 1805196 w 4180994"/>
              <a:gd name="connsiteY92" fmla="*/ 4786313 h 4872679"/>
              <a:gd name="connsiteX93" fmla="*/ 1874729 w 4180994"/>
              <a:gd name="connsiteY93" fmla="*/ 4765358 h 4872679"/>
              <a:gd name="connsiteX94" fmla="*/ 1901399 w 4180994"/>
              <a:gd name="connsiteY94" fmla="*/ 4750118 h 4872679"/>
              <a:gd name="connsiteX95" fmla="*/ 1908066 w 4180994"/>
              <a:gd name="connsiteY95" fmla="*/ 4735830 h 4872679"/>
              <a:gd name="connsiteX96" fmla="*/ 1898541 w 4180994"/>
              <a:gd name="connsiteY96" fmla="*/ 4731068 h 4872679"/>
              <a:gd name="connsiteX97" fmla="*/ 1889016 w 4180994"/>
              <a:gd name="connsiteY97" fmla="*/ 4734878 h 4872679"/>
              <a:gd name="connsiteX98" fmla="*/ 1900446 w 4180994"/>
              <a:gd name="connsiteY98" fmla="*/ 4731068 h 4872679"/>
              <a:gd name="connsiteX99" fmla="*/ 1909019 w 4180994"/>
              <a:gd name="connsiteY99" fmla="*/ 4733925 h 4872679"/>
              <a:gd name="connsiteX100" fmla="*/ 1986171 w 4180994"/>
              <a:gd name="connsiteY100" fmla="*/ 4735830 h 4872679"/>
              <a:gd name="connsiteX101" fmla="*/ 1987124 w 4180994"/>
              <a:gd name="connsiteY101" fmla="*/ 4735830 h 4872679"/>
              <a:gd name="connsiteX102" fmla="*/ 1988076 w 4180994"/>
              <a:gd name="connsiteY102" fmla="*/ 4734878 h 4872679"/>
              <a:gd name="connsiteX103" fmla="*/ 2035701 w 4180994"/>
              <a:gd name="connsiteY103" fmla="*/ 4730115 h 4872679"/>
              <a:gd name="connsiteX104" fmla="*/ 2058561 w 4180994"/>
              <a:gd name="connsiteY104" fmla="*/ 4727258 h 4872679"/>
              <a:gd name="connsiteX105" fmla="*/ 2105234 w 4180994"/>
              <a:gd name="connsiteY105" fmla="*/ 4716780 h 4872679"/>
              <a:gd name="connsiteX106" fmla="*/ 2131904 w 4180994"/>
              <a:gd name="connsiteY106" fmla="*/ 4706303 h 4872679"/>
              <a:gd name="connsiteX107" fmla="*/ 2215724 w 4180994"/>
              <a:gd name="connsiteY107" fmla="*/ 4673918 h 4872679"/>
              <a:gd name="connsiteX108" fmla="*/ 2274779 w 4180994"/>
              <a:gd name="connsiteY108" fmla="*/ 4678680 h 4872679"/>
              <a:gd name="connsiteX109" fmla="*/ 2290019 w 4180994"/>
              <a:gd name="connsiteY109" fmla="*/ 4690110 h 4872679"/>
              <a:gd name="connsiteX110" fmla="*/ 2297639 w 4180994"/>
              <a:gd name="connsiteY110" fmla="*/ 4699635 h 4872679"/>
              <a:gd name="connsiteX111" fmla="*/ 2330976 w 4180994"/>
              <a:gd name="connsiteY111" fmla="*/ 4703445 h 4872679"/>
              <a:gd name="connsiteX112" fmla="*/ 2352884 w 4180994"/>
              <a:gd name="connsiteY112" fmla="*/ 4701540 h 4872679"/>
              <a:gd name="connsiteX113" fmla="*/ 2350026 w 4180994"/>
              <a:gd name="connsiteY113" fmla="*/ 4689158 h 4872679"/>
              <a:gd name="connsiteX114" fmla="*/ 2425274 w 4180994"/>
              <a:gd name="connsiteY114" fmla="*/ 4730115 h 4872679"/>
              <a:gd name="connsiteX115" fmla="*/ 2425274 w 4180994"/>
              <a:gd name="connsiteY115" fmla="*/ 4732020 h 4872679"/>
              <a:gd name="connsiteX116" fmla="*/ 2423369 w 4180994"/>
              <a:gd name="connsiteY116" fmla="*/ 4738688 h 4872679"/>
              <a:gd name="connsiteX117" fmla="*/ 2425274 w 4180994"/>
              <a:gd name="connsiteY117" fmla="*/ 4743450 h 4872679"/>
              <a:gd name="connsiteX118" fmla="*/ 2448134 w 4180994"/>
              <a:gd name="connsiteY118" fmla="*/ 4760595 h 4872679"/>
              <a:gd name="connsiteX119" fmla="*/ 2470994 w 4180994"/>
              <a:gd name="connsiteY119" fmla="*/ 4760595 h 4872679"/>
              <a:gd name="connsiteX120" fmla="*/ 2490996 w 4180994"/>
              <a:gd name="connsiteY120" fmla="*/ 4772978 h 4872679"/>
              <a:gd name="connsiteX121" fmla="*/ 2490996 w 4180994"/>
              <a:gd name="connsiteY121" fmla="*/ 4772025 h 4872679"/>
              <a:gd name="connsiteX122" fmla="*/ 2519571 w 4180994"/>
              <a:gd name="connsiteY122" fmla="*/ 4798695 h 4872679"/>
              <a:gd name="connsiteX123" fmla="*/ 2519571 w 4180994"/>
              <a:gd name="connsiteY123" fmla="*/ 4798695 h 4872679"/>
              <a:gd name="connsiteX124" fmla="*/ 2552909 w 4180994"/>
              <a:gd name="connsiteY124" fmla="*/ 4812983 h 4872679"/>
              <a:gd name="connsiteX125" fmla="*/ 2573864 w 4180994"/>
              <a:gd name="connsiteY125" fmla="*/ 4816793 h 4872679"/>
              <a:gd name="connsiteX126" fmla="*/ 2594819 w 4180994"/>
              <a:gd name="connsiteY126" fmla="*/ 4819650 h 4872679"/>
              <a:gd name="connsiteX127" fmla="*/ 2631966 w 4180994"/>
              <a:gd name="connsiteY127" fmla="*/ 4794885 h 4872679"/>
              <a:gd name="connsiteX128" fmla="*/ 2702451 w 4180994"/>
              <a:gd name="connsiteY128" fmla="*/ 4757738 h 4872679"/>
              <a:gd name="connsiteX129" fmla="*/ 2683401 w 4180994"/>
              <a:gd name="connsiteY129" fmla="*/ 4769168 h 4872679"/>
              <a:gd name="connsiteX130" fmla="*/ 2649111 w 4180994"/>
              <a:gd name="connsiteY130" fmla="*/ 4785360 h 4872679"/>
              <a:gd name="connsiteX131" fmla="*/ 2644349 w 4180994"/>
              <a:gd name="connsiteY131" fmla="*/ 4788218 h 4872679"/>
              <a:gd name="connsiteX132" fmla="*/ 2641491 w 4180994"/>
              <a:gd name="connsiteY132" fmla="*/ 4793933 h 4872679"/>
              <a:gd name="connsiteX133" fmla="*/ 2641491 w 4180994"/>
              <a:gd name="connsiteY133" fmla="*/ 4799648 h 4872679"/>
              <a:gd name="connsiteX134" fmla="*/ 2654826 w 4180994"/>
              <a:gd name="connsiteY134" fmla="*/ 4808220 h 4872679"/>
              <a:gd name="connsiteX135" fmla="*/ 2695784 w 4180994"/>
              <a:gd name="connsiteY135" fmla="*/ 4802505 h 4872679"/>
              <a:gd name="connsiteX136" fmla="*/ 2705309 w 4180994"/>
              <a:gd name="connsiteY136" fmla="*/ 4799648 h 4872679"/>
              <a:gd name="connsiteX137" fmla="*/ 2708166 w 4180994"/>
              <a:gd name="connsiteY137" fmla="*/ 4797743 h 4872679"/>
              <a:gd name="connsiteX138" fmla="*/ 2708166 w 4180994"/>
              <a:gd name="connsiteY138" fmla="*/ 4800600 h 4872679"/>
              <a:gd name="connsiteX139" fmla="*/ 2716739 w 4180994"/>
              <a:gd name="connsiteY139" fmla="*/ 4810125 h 4872679"/>
              <a:gd name="connsiteX140" fmla="*/ 2731026 w 4180994"/>
              <a:gd name="connsiteY140" fmla="*/ 4813935 h 4872679"/>
              <a:gd name="connsiteX141" fmla="*/ 2744361 w 4180994"/>
              <a:gd name="connsiteY141" fmla="*/ 4812030 h 4872679"/>
              <a:gd name="connsiteX142" fmla="*/ 2782461 w 4180994"/>
              <a:gd name="connsiteY142" fmla="*/ 4823460 h 4872679"/>
              <a:gd name="connsiteX143" fmla="*/ 2789129 w 4180994"/>
              <a:gd name="connsiteY143" fmla="*/ 4826318 h 4872679"/>
              <a:gd name="connsiteX144" fmla="*/ 2794844 w 4180994"/>
              <a:gd name="connsiteY144" fmla="*/ 4825365 h 4872679"/>
              <a:gd name="connsiteX145" fmla="*/ 2808179 w 4180994"/>
              <a:gd name="connsiteY145" fmla="*/ 4815840 h 4872679"/>
              <a:gd name="connsiteX146" fmla="*/ 2842469 w 4180994"/>
              <a:gd name="connsiteY146" fmla="*/ 4814888 h 4872679"/>
              <a:gd name="connsiteX147" fmla="*/ 2871996 w 4180994"/>
              <a:gd name="connsiteY147" fmla="*/ 4819650 h 4872679"/>
              <a:gd name="connsiteX148" fmla="*/ 2894856 w 4180994"/>
              <a:gd name="connsiteY148" fmla="*/ 4811078 h 4872679"/>
              <a:gd name="connsiteX149" fmla="*/ 2976771 w 4180994"/>
              <a:gd name="connsiteY149" fmla="*/ 4756785 h 4872679"/>
              <a:gd name="connsiteX150" fmla="*/ 2989154 w 4180994"/>
              <a:gd name="connsiteY150" fmla="*/ 4739640 h 4872679"/>
              <a:gd name="connsiteX151" fmla="*/ 2979629 w 4180994"/>
              <a:gd name="connsiteY151" fmla="*/ 4732020 h 4872679"/>
              <a:gd name="connsiteX152" fmla="*/ 2993916 w 4180994"/>
              <a:gd name="connsiteY152" fmla="*/ 4743450 h 4872679"/>
              <a:gd name="connsiteX153" fmla="*/ 3085356 w 4180994"/>
              <a:gd name="connsiteY153" fmla="*/ 4718685 h 4872679"/>
              <a:gd name="connsiteX154" fmla="*/ 3087261 w 4180994"/>
              <a:gd name="connsiteY154" fmla="*/ 4714875 h 4872679"/>
              <a:gd name="connsiteX155" fmla="*/ 3088214 w 4180994"/>
              <a:gd name="connsiteY155" fmla="*/ 4723448 h 4872679"/>
              <a:gd name="connsiteX156" fmla="*/ 3094881 w 4180994"/>
              <a:gd name="connsiteY156" fmla="*/ 4742498 h 4872679"/>
              <a:gd name="connsiteX157" fmla="*/ 3099644 w 4180994"/>
              <a:gd name="connsiteY157" fmla="*/ 4745355 h 4872679"/>
              <a:gd name="connsiteX158" fmla="*/ 3112026 w 4180994"/>
              <a:gd name="connsiteY158" fmla="*/ 4755833 h 4872679"/>
              <a:gd name="connsiteX159" fmla="*/ 3132029 w 4180994"/>
              <a:gd name="connsiteY159" fmla="*/ 4771073 h 4872679"/>
              <a:gd name="connsiteX160" fmla="*/ 3132981 w 4180994"/>
              <a:gd name="connsiteY160" fmla="*/ 4771073 h 4872679"/>
              <a:gd name="connsiteX161" fmla="*/ 3128219 w 4180994"/>
              <a:gd name="connsiteY161" fmla="*/ 4794885 h 4872679"/>
              <a:gd name="connsiteX162" fmla="*/ 3150126 w 4180994"/>
              <a:gd name="connsiteY162" fmla="*/ 4793933 h 4872679"/>
              <a:gd name="connsiteX163" fmla="*/ 3166319 w 4180994"/>
              <a:gd name="connsiteY163" fmla="*/ 4786313 h 4872679"/>
              <a:gd name="connsiteX164" fmla="*/ 3173939 w 4180994"/>
              <a:gd name="connsiteY164" fmla="*/ 4783455 h 4872679"/>
              <a:gd name="connsiteX165" fmla="*/ 3192036 w 4180994"/>
              <a:gd name="connsiteY165" fmla="*/ 4778693 h 4872679"/>
              <a:gd name="connsiteX166" fmla="*/ 3225374 w 4180994"/>
              <a:gd name="connsiteY166" fmla="*/ 4776788 h 4872679"/>
              <a:gd name="connsiteX167" fmla="*/ 3334911 w 4180994"/>
              <a:gd name="connsiteY167" fmla="*/ 4776788 h 4872679"/>
              <a:gd name="connsiteX168" fmla="*/ 3339674 w 4180994"/>
              <a:gd name="connsiteY168" fmla="*/ 4776788 h 4872679"/>
              <a:gd name="connsiteX169" fmla="*/ 3358724 w 4180994"/>
              <a:gd name="connsiteY169" fmla="*/ 4788218 h 4872679"/>
              <a:gd name="connsiteX170" fmla="*/ 3377774 w 4180994"/>
              <a:gd name="connsiteY170" fmla="*/ 4791075 h 4872679"/>
              <a:gd name="connsiteX171" fmla="*/ 3379679 w 4180994"/>
              <a:gd name="connsiteY171" fmla="*/ 4792028 h 4872679"/>
              <a:gd name="connsiteX172" fmla="*/ 3392061 w 4180994"/>
              <a:gd name="connsiteY172" fmla="*/ 4798695 h 4872679"/>
              <a:gd name="connsiteX173" fmla="*/ 3419684 w 4180994"/>
              <a:gd name="connsiteY173" fmla="*/ 4792980 h 4872679"/>
              <a:gd name="connsiteX174" fmla="*/ 3436829 w 4180994"/>
              <a:gd name="connsiteY174" fmla="*/ 4799648 h 4872679"/>
              <a:gd name="connsiteX175" fmla="*/ 3443496 w 4180994"/>
              <a:gd name="connsiteY175" fmla="*/ 4806315 h 4872679"/>
              <a:gd name="connsiteX176" fmla="*/ 3449211 w 4180994"/>
              <a:gd name="connsiteY176" fmla="*/ 4806315 h 4872679"/>
              <a:gd name="connsiteX177" fmla="*/ 3462546 w 4180994"/>
              <a:gd name="connsiteY177" fmla="*/ 4796790 h 4872679"/>
              <a:gd name="connsiteX178" fmla="*/ 3489216 w 4180994"/>
              <a:gd name="connsiteY178" fmla="*/ 4774883 h 4872679"/>
              <a:gd name="connsiteX179" fmla="*/ 3495884 w 4180994"/>
              <a:gd name="connsiteY179" fmla="*/ 4768215 h 4872679"/>
              <a:gd name="connsiteX180" fmla="*/ 3504456 w 4180994"/>
              <a:gd name="connsiteY180" fmla="*/ 4763453 h 4872679"/>
              <a:gd name="connsiteX181" fmla="*/ 3508266 w 4180994"/>
              <a:gd name="connsiteY181" fmla="*/ 4759643 h 4872679"/>
              <a:gd name="connsiteX182" fmla="*/ 3523506 w 4180994"/>
              <a:gd name="connsiteY182" fmla="*/ 4724400 h 4872679"/>
              <a:gd name="connsiteX183" fmla="*/ 3528269 w 4180994"/>
              <a:gd name="connsiteY183" fmla="*/ 4716780 h 4872679"/>
              <a:gd name="connsiteX184" fmla="*/ 3548271 w 4180994"/>
              <a:gd name="connsiteY184" fmla="*/ 4704398 h 4872679"/>
              <a:gd name="connsiteX185" fmla="*/ 3553034 w 4180994"/>
              <a:gd name="connsiteY185" fmla="*/ 4702493 h 4872679"/>
              <a:gd name="connsiteX186" fmla="*/ 3575894 w 4180994"/>
              <a:gd name="connsiteY186" fmla="*/ 4678680 h 4872679"/>
              <a:gd name="connsiteX187" fmla="*/ 3596849 w 4180994"/>
              <a:gd name="connsiteY187" fmla="*/ 4658678 h 4872679"/>
              <a:gd name="connsiteX188" fmla="*/ 3643521 w 4180994"/>
              <a:gd name="connsiteY188" fmla="*/ 4624388 h 4872679"/>
              <a:gd name="connsiteX189" fmla="*/ 3686384 w 4180994"/>
              <a:gd name="connsiteY189" fmla="*/ 4610100 h 4872679"/>
              <a:gd name="connsiteX190" fmla="*/ 3726389 w 4180994"/>
              <a:gd name="connsiteY190" fmla="*/ 4619625 h 4872679"/>
              <a:gd name="connsiteX191" fmla="*/ 3738771 w 4180994"/>
              <a:gd name="connsiteY191" fmla="*/ 4622483 h 4872679"/>
              <a:gd name="connsiteX192" fmla="*/ 3729246 w 4180994"/>
              <a:gd name="connsiteY192" fmla="*/ 4633913 h 4872679"/>
              <a:gd name="connsiteX193" fmla="*/ 3735914 w 4180994"/>
              <a:gd name="connsiteY193" fmla="*/ 4647248 h 4872679"/>
              <a:gd name="connsiteX194" fmla="*/ 3755916 w 4180994"/>
              <a:gd name="connsiteY194" fmla="*/ 4643438 h 4872679"/>
              <a:gd name="connsiteX195" fmla="*/ 3789254 w 4180994"/>
              <a:gd name="connsiteY195" fmla="*/ 4632008 h 4872679"/>
              <a:gd name="connsiteX196" fmla="*/ 3794969 w 4180994"/>
              <a:gd name="connsiteY196" fmla="*/ 4632960 h 4872679"/>
              <a:gd name="connsiteX197" fmla="*/ 3805446 w 4180994"/>
              <a:gd name="connsiteY197" fmla="*/ 4648200 h 4872679"/>
              <a:gd name="connsiteX198" fmla="*/ 3834021 w 4180994"/>
              <a:gd name="connsiteY198" fmla="*/ 4666298 h 4872679"/>
              <a:gd name="connsiteX199" fmla="*/ 3851166 w 4180994"/>
              <a:gd name="connsiteY199" fmla="*/ 4664393 h 4872679"/>
              <a:gd name="connsiteX200" fmla="*/ 3871169 w 4180994"/>
              <a:gd name="connsiteY200" fmla="*/ 4661535 h 4872679"/>
              <a:gd name="connsiteX201" fmla="*/ 3881646 w 4180994"/>
              <a:gd name="connsiteY201" fmla="*/ 4678680 h 4872679"/>
              <a:gd name="connsiteX202" fmla="*/ 3899744 w 4180994"/>
              <a:gd name="connsiteY202" fmla="*/ 4679633 h 4872679"/>
              <a:gd name="connsiteX203" fmla="*/ 3892124 w 4180994"/>
              <a:gd name="connsiteY203" fmla="*/ 4681538 h 4872679"/>
              <a:gd name="connsiteX204" fmla="*/ 3882599 w 4180994"/>
              <a:gd name="connsiteY204" fmla="*/ 4707255 h 4872679"/>
              <a:gd name="connsiteX205" fmla="*/ 3907364 w 4180994"/>
              <a:gd name="connsiteY205" fmla="*/ 4707255 h 4872679"/>
              <a:gd name="connsiteX206" fmla="*/ 3947369 w 4180994"/>
              <a:gd name="connsiteY206" fmla="*/ 4683443 h 4872679"/>
              <a:gd name="connsiteX207" fmla="*/ 3952131 w 4180994"/>
              <a:gd name="connsiteY207" fmla="*/ 4684395 h 4872679"/>
              <a:gd name="connsiteX208" fmla="*/ 3978801 w 4180994"/>
              <a:gd name="connsiteY208" fmla="*/ 4681538 h 4872679"/>
              <a:gd name="connsiteX209" fmla="*/ 3980706 w 4180994"/>
              <a:gd name="connsiteY209" fmla="*/ 4709160 h 4872679"/>
              <a:gd name="connsiteX210" fmla="*/ 3996899 w 4180994"/>
              <a:gd name="connsiteY210" fmla="*/ 4722495 h 4872679"/>
              <a:gd name="connsiteX211" fmla="*/ 4016901 w 4180994"/>
              <a:gd name="connsiteY211" fmla="*/ 4727258 h 4872679"/>
              <a:gd name="connsiteX212" fmla="*/ 4034046 w 4180994"/>
              <a:gd name="connsiteY212" fmla="*/ 4739640 h 4872679"/>
              <a:gd name="connsiteX213" fmla="*/ 4027379 w 4180994"/>
              <a:gd name="connsiteY213" fmla="*/ 4758690 h 4872679"/>
              <a:gd name="connsiteX214" fmla="*/ 4034999 w 4180994"/>
              <a:gd name="connsiteY214" fmla="*/ 4773930 h 4872679"/>
              <a:gd name="connsiteX215" fmla="*/ 4019759 w 4180994"/>
              <a:gd name="connsiteY215" fmla="*/ 4782503 h 4872679"/>
              <a:gd name="connsiteX216" fmla="*/ 4009281 w 4180994"/>
              <a:gd name="connsiteY216" fmla="*/ 4799648 h 4872679"/>
              <a:gd name="connsiteX217" fmla="*/ 4026426 w 4180994"/>
              <a:gd name="connsiteY217" fmla="*/ 4809173 h 4872679"/>
              <a:gd name="connsiteX218" fmla="*/ 4154061 w 4180994"/>
              <a:gd name="connsiteY218" fmla="*/ 4797743 h 4872679"/>
              <a:gd name="connsiteX219" fmla="*/ 4168349 w 4180994"/>
              <a:gd name="connsiteY219" fmla="*/ 4781550 h 4872679"/>
              <a:gd name="connsiteX220" fmla="*/ 4168349 w 4180994"/>
              <a:gd name="connsiteY220" fmla="*/ 4772025 h 4872679"/>
              <a:gd name="connsiteX221" fmla="*/ 4169301 w 4180994"/>
              <a:gd name="connsiteY221" fmla="*/ 4757738 h 4872679"/>
              <a:gd name="connsiteX222" fmla="*/ 4168349 w 4180994"/>
              <a:gd name="connsiteY222" fmla="*/ 4677728 h 4872679"/>
              <a:gd name="connsiteX223" fmla="*/ 4173111 w 4180994"/>
              <a:gd name="connsiteY223" fmla="*/ 4570095 h 4872679"/>
              <a:gd name="connsiteX224" fmla="*/ 4173111 w 4180994"/>
              <a:gd name="connsiteY224" fmla="*/ 4377690 h 4872679"/>
              <a:gd name="connsiteX225" fmla="*/ 4167396 w 4180994"/>
              <a:gd name="connsiteY225" fmla="*/ 4332923 h 4872679"/>
              <a:gd name="connsiteX226" fmla="*/ 4167396 w 4180994"/>
              <a:gd name="connsiteY226" fmla="*/ 4325303 h 4872679"/>
              <a:gd name="connsiteX227" fmla="*/ 4170254 w 4180994"/>
              <a:gd name="connsiteY227" fmla="*/ 4311015 h 4872679"/>
              <a:gd name="connsiteX228" fmla="*/ 4175969 w 4180994"/>
              <a:gd name="connsiteY228" fmla="*/ 4205288 h 4872679"/>
              <a:gd name="connsiteX229" fmla="*/ 4179779 w 4180994"/>
              <a:gd name="connsiteY229" fmla="*/ 4112895 h 4872679"/>
              <a:gd name="connsiteX230" fmla="*/ 4177874 w 4180994"/>
              <a:gd name="connsiteY230" fmla="*/ 133350 h 4872679"/>
              <a:gd name="connsiteX231" fmla="*/ 4176921 w 4180994"/>
              <a:gd name="connsiteY231" fmla="*/ 82867 h 4872679"/>
              <a:gd name="connsiteX232" fmla="*/ 4176921 w 4180994"/>
              <a:gd name="connsiteY232" fmla="*/ 40005 h 4872679"/>
              <a:gd name="connsiteX233" fmla="*/ 4165491 w 4180994"/>
              <a:gd name="connsiteY233" fmla="*/ 28575 h 4872679"/>
              <a:gd name="connsiteX234" fmla="*/ 4122629 w 4180994"/>
              <a:gd name="connsiteY234" fmla="*/ 28575 h 4872679"/>
              <a:gd name="connsiteX235" fmla="*/ 3942606 w 4180994"/>
              <a:gd name="connsiteY235" fmla="*/ 28575 h 4872679"/>
              <a:gd name="connsiteX236" fmla="*/ 3905459 w 4180994"/>
              <a:gd name="connsiteY236" fmla="*/ 27622 h 4872679"/>
              <a:gd name="connsiteX237" fmla="*/ 3806399 w 4180994"/>
              <a:gd name="connsiteY237" fmla="*/ 27622 h 4872679"/>
              <a:gd name="connsiteX238" fmla="*/ 3791159 w 4180994"/>
              <a:gd name="connsiteY238" fmla="*/ 25717 h 4872679"/>
              <a:gd name="connsiteX239" fmla="*/ 3661619 w 4180994"/>
              <a:gd name="connsiteY239" fmla="*/ 23813 h 4872679"/>
              <a:gd name="connsiteX240" fmla="*/ 3413016 w 4180994"/>
              <a:gd name="connsiteY240" fmla="*/ 21908 h 4872679"/>
              <a:gd name="connsiteX241" fmla="*/ 3175844 w 4180994"/>
              <a:gd name="connsiteY241" fmla="*/ 20003 h 4872679"/>
              <a:gd name="connsiteX242" fmla="*/ 3053924 w 4180994"/>
              <a:gd name="connsiteY242" fmla="*/ 20003 h 4872679"/>
              <a:gd name="connsiteX243" fmla="*/ 2853899 w 4180994"/>
              <a:gd name="connsiteY243" fmla="*/ 18097 h 4872679"/>
              <a:gd name="connsiteX244" fmla="*/ 2771984 w 4180994"/>
              <a:gd name="connsiteY244" fmla="*/ 19050 h 4872679"/>
              <a:gd name="connsiteX245" fmla="*/ 2751029 w 4180994"/>
              <a:gd name="connsiteY245" fmla="*/ 17145 h 4872679"/>
              <a:gd name="connsiteX246" fmla="*/ 2594819 w 4180994"/>
              <a:gd name="connsiteY246" fmla="*/ 16192 h 4872679"/>
              <a:gd name="connsiteX247" fmla="*/ 2456706 w 4180994"/>
              <a:gd name="connsiteY247" fmla="*/ 16192 h 4872679"/>
              <a:gd name="connsiteX248" fmla="*/ 2449086 w 4180994"/>
              <a:gd name="connsiteY248" fmla="*/ 16192 h 4872679"/>
              <a:gd name="connsiteX249" fmla="*/ 2441466 w 4180994"/>
              <a:gd name="connsiteY249" fmla="*/ 16192 h 4872679"/>
              <a:gd name="connsiteX250" fmla="*/ 2425274 w 4180994"/>
              <a:gd name="connsiteY250" fmla="*/ 16192 h 4872679"/>
              <a:gd name="connsiteX251" fmla="*/ 2421464 w 4180994"/>
              <a:gd name="connsiteY251" fmla="*/ 16192 h 4872679"/>
              <a:gd name="connsiteX252" fmla="*/ 2417654 w 4180994"/>
              <a:gd name="connsiteY252" fmla="*/ 16192 h 4872679"/>
              <a:gd name="connsiteX253" fmla="*/ 2413844 w 4180994"/>
              <a:gd name="connsiteY253" fmla="*/ 16192 h 4872679"/>
              <a:gd name="connsiteX254" fmla="*/ 2397651 w 4180994"/>
              <a:gd name="connsiteY254" fmla="*/ 16192 h 4872679"/>
              <a:gd name="connsiteX255" fmla="*/ 2390031 w 4180994"/>
              <a:gd name="connsiteY255" fmla="*/ 16192 h 4872679"/>
              <a:gd name="connsiteX256" fmla="*/ 2382411 w 4180994"/>
              <a:gd name="connsiteY256" fmla="*/ 16192 h 4872679"/>
              <a:gd name="connsiteX257" fmla="*/ 2351931 w 4180994"/>
              <a:gd name="connsiteY257" fmla="*/ 13335 h 4872679"/>
              <a:gd name="connsiteX258" fmla="*/ 2195721 w 4180994"/>
              <a:gd name="connsiteY258" fmla="*/ 13335 h 4872679"/>
              <a:gd name="connsiteX259" fmla="*/ 2035701 w 4180994"/>
              <a:gd name="connsiteY259" fmla="*/ 12383 h 4872679"/>
              <a:gd name="connsiteX260" fmla="*/ 1720424 w 4180994"/>
              <a:gd name="connsiteY260" fmla="*/ 10478 h 4872679"/>
              <a:gd name="connsiteX261" fmla="*/ 1546116 w 4180994"/>
              <a:gd name="connsiteY261" fmla="*/ 8572 h 4872679"/>
              <a:gd name="connsiteX262" fmla="*/ 1468011 w 4180994"/>
              <a:gd name="connsiteY262" fmla="*/ 7620 h 4872679"/>
              <a:gd name="connsiteX263" fmla="*/ 1464201 w 4180994"/>
              <a:gd name="connsiteY263" fmla="*/ 7620 h 4872679"/>
              <a:gd name="connsiteX264" fmla="*/ 1460391 w 4180994"/>
              <a:gd name="connsiteY264" fmla="*/ 7620 h 4872679"/>
              <a:gd name="connsiteX265" fmla="*/ 1452771 w 4180994"/>
              <a:gd name="connsiteY265" fmla="*/ 7620 h 4872679"/>
              <a:gd name="connsiteX266" fmla="*/ 1436579 w 4180994"/>
              <a:gd name="connsiteY266" fmla="*/ 7620 h 4872679"/>
              <a:gd name="connsiteX267" fmla="*/ 1432769 w 4180994"/>
              <a:gd name="connsiteY267" fmla="*/ 7620 h 4872679"/>
              <a:gd name="connsiteX268" fmla="*/ 1428959 w 4180994"/>
              <a:gd name="connsiteY268" fmla="*/ 7620 h 4872679"/>
              <a:gd name="connsiteX269" fmla="*/ 1362284 w 4180994"/>
              <a:gd name="connsiteY269" fmla="*/ 7620 h 4872679"/>
              <a:gd name="connsiteX270" fmla="*/ 1349901 w 4180994"/>
              <a:gd name="connsiteY270" fmla="*/ 7620 h 4872679"/>
              <a:gd name="connsiteX271" fmla="*/ 1236554 w 4180994"/>
              <a:gd name="connsiteY271" fmla="*/ 2858 h 4872679"/>
              <a:gd name="connsiteX272" fmla="*/ 1105109 w 4180994"/>
              <a:gd name="connsiteY272" fmla="*/ 2858 h 4872679"/>
              <a:gd name="connsiteX273" fmla="*/ 1003191 w 4180994"/>
              <a:gd name="connsiteY273" fmla="*/ 3810 h 4872679"/>
              <a:gd name="connsiteX274" fmla="*/ 999381 w 4180994"/>
              <a:gd name="connsiteY274" fmla="*/ 4763 h 4872679"/>
              <a:gd name="connsiteX275" fmla="*/ 969854 w 4180994"/>
              <a:gd name="connsiteY275" fmla="*/ 6667 h 4872679"/>
              <a:gd name="connsiteX276" fmla="*/ 763161 w 4180994"/>
              <a:gd name="connsiteY276" fmla="*/ 4763 h 4872679"/>
              <a:gd name="connsiteX277" fmla="*/ 551706 w 4180994"/>
              <a:gd name="connsiteY277" fmla="*/ 3810 h 4872679"/>
              <a:gd name="connsiteX278" fmla="*/ 434549 w 4180994"/>
              <a:gd name="connsiteY278" fmla="*/ 3810 h 4872679"/>
              <a:gd name="connsiteX279" fmla="*/ 432644 w 4180994"/>
              <a:gd name="connsiteY279" fmla="*/ 5715 h 4872679"/>
              <a:gd name="connsiteX280" fmla="*/ 434549 w 4180994"/>
              <a:gd name="connsiteY280" fmla="*/ 3810 h 4872679"/>
              <a:gd name="connsiteX281" fmla="*/ 391686 w 4180994"/>
              <a:gd name="connsiteY281" fmla="*/ 3810 h 4872679"/>
              <a:gd name="connsiteX282" fmla="*/ 387876 w 4180994"/>
              <a:gd name="connsiteY282" fmla="*/ 3810 h 4872679"/>
              <a:gd name="connsiteX283" fmla="*/ 332631 w 4180994"/>
              <a:gd name="connsiteY283" fmla="*/ 3810 h 4872679"/>
              <a:gd name="connsiteX284" fmla="*/ 308819 w 4180994"/>
              <a:gd name="connsiteY284" fmla="*/ 3810 h 4872679"/>
              <a:gd name="connsiteX285" fmla="*/ 301199 w 4180994"/>
              <a:gd name="connsiteY285" fmla="*/ 3810 h 4872679"/>
              <a:gd name="connsiteX286" fmla="*/ 297389 w 4180994"/>
              <a:gd name="connsiteY286" fmla="*/ 3810 h 4872679"/>
              <a:gd name="connsiteX287" fmla="*/ 289769 w 4180994"/>
              <a:gd name="connsiteY287" fmla="*/ 3810 h 4872679"/>
              <a:gd name="connsiteX288" fmla="*/ 245001 w 4180994"/>
              <a:gd name="connsiteY288" fmla="*/ 953 h 4872679"/>
              <a:gd name="connsiteX289" fmla="*/ 30689 w 4180994"/>
              <a:gd name="connsiteY289" fmla="*/ 0 h 4872679"/>
              <a:gd name="connsiteX290" fmla="*/ 23069 w 4180994"/>
              <a:gd name="connsiteY290" fmla="*/ 3810 h 4872679"/>
              <a:gd name="connsiteX291" fmla="*/ 19259 w 4180994"/>
              <a:gd name="connsiteY291" fmla="*/ 7620 h 4872679"/>
              <a:gd name="connsiteX292" fmla="*/ 15449 w 4180994"/>
              <a:gd name="connsiteY292" fmla="*/ 11430 h 4872679"/>
              <a:gd name="connsiteX293" fmla="*/ 14496 w 4180994"/>
              <a:gd name="connsiteY293" fmla="*/ 16192 h 4872679"/>
              <a:gd name="connsiteX294" fmla="*/ 209 w 4180994"/>
              <a:gd name="connsiteY294" fmla="*/ 35242 h 4872679"/>
              <a:gd name="connsiteX295" fmla="*/ 3857834 w 4180994"/>
              <a:gd name="connsiteY295" fmla="*/ 4350068 h 4872679"/>
              <a:gd name="connsiteX296" fmla="*/ 3858786 w 4180994"/>
              <a:gd name="connsiteY296" fmla="*/ 4351020 h 4872679"/>
              <a:gd name="connsiteX297" fmla="*/ 3858786 w 4180994"/>
              <a:gd name="connsiteY297" fmla="*/ 4351020 h 4872679"/>
              <a:gd name="connsiteX298" fmla="*/ 3857834 w 4180994"/>
              <a:gd name="connsiteY298" fmla="*/ 4350068 h 4872679"/>
              <a:gd name="connsiteX299" fmla="*/ 3857834 w 4180994"/>
              <a:gd name="connsiteY299" fmla="*/ 4350068 h 4872679"/>
              <a:gd name="connsiteX300" fmla="*/ 3857834 w 4180994"/>
              <a:gd name="connsiteY300" fmla="*/ 4350068 h 4872679"/>
              <a:gd name="connsiteX301" fmla="*/ 3852119 w 4180994"/>
              <a:gd name="connsiteY301" fmla="*/ 4271010 h 4872679"/>
              <a:gd name="connsiteX302" fmla="*/ 3852119 w 4180994"/>
              <a:gd name="connsiteY302" fmla="*/ 4271010 h 4872679"/>
              <a:gd name="connsiteX303" fmla="*/ 3854024 w 4180994"/>
              <a:gd name="connsiteY303" fmla="*/ 4272915 h 4872679"/>
              <a:gd name="connsiteX304" fmla="*/ 3854024 w 4180994"/>
              <a:gd name="connsiteY304" fmla="*/ 4272915 h 4872679"/>
              <a:gd name="connsiteX305" fmla="*/ 3852119 w 4180994"/>
              <a:gd name="connsiteY305" fmla="*/ 4271010 h 4872679"/>
              <a:gd name="connsiteX306" fmla="*/ 3852119 w 4180994"/>
              <a:gd name="connsiteY306" fmla="*/ 4271010 h 4872679"/>
              <a:gd name="connsiteX307" fmla="*/ 3755916 w 4180994"/>
              <a:gd name="connsiteY307" fmla="*/ 117158 h 4872679"/>
              <a:gd name="connsiteX308" fmla="*/ 3754964 w 4180994"/>
              <a:gd name="connsiteY308" fmla="*/ 119063 h 4872679"/>
              <a:gd name="connsiteX309" fmla="*/ 3754964 w 4180994"/>
              <a:gd name="connsiteY309" fmla="*/ 119063 h 4872679"/>
              <a:gd name="connsiteX310" fmla="*/ 3755916 w 4180994"/>
              <a:gd name="connsiteY310" fmla="*/ 117158 h 4872679"/>
              <a:gd name="connsiteX311" fmla="*/ 3622566 w 4180994"/>
              <a:gd name="connsiteY311" fmla="*/ 4024313 h 4872679"/>
              <a:gd name="connsiteX312" fmla="*/ 3622566 w 4180994"/>
              <a:gd name="connsiteY312" fmla="*/ 4024313 h 4872679"/>
              <a:gd name="connsiteX313" fmla="*/ 3622566 w 4180994"/>
              <a:gd name="connsiteY313" fmla="*/ 4024313 h 4872679"/>
              <a:gd name="connsiteX314" fmla="*/ 3622566 w 4180994"/>
              <a:gd name="connsiteY314" fmla="*/ 4024313 h 4872679"/>
              <a:gd name="connsiteX315" fmla="*/ 3622566 w 4180994"/>
              <a:gd name="connsiteY315" fmla="*/ 4024313 h 4872679"/>
              <a:gd name="connsiteX316" fmla="*/ 3457784 w 4180994"/>
              <a:gd name="connsiteY316" fmla="*/ 111442 h 4872679"/>
              <a:gd name="connsiteX317" fmla="*/ 3457784 w 4180994"/>
              <a:gd name="connsiteY317" fmla="*/ 111442 h 4872679"/>
              <a:gd name="connsiteX318" fmla="*/ 3457784 w 4180994"/>
              <a:gd name="connsiteY318" fmla="*/ 111442 h 4872679"/>
              <a:gd name="connsiteX319" fmla="*/ 3457784 w 4180994"/>
              <a:gd name="connsiteY319" fmla="*/ 111442 h 4872679"/>
              <a:gd name="connsiteX320" fmla="*/ 3457784 w 4180994"/>
              <a:gd name="connsiteY320" fmla="*/ 111442 h 4872679"/>
              <a:gd name="connsiteX321" fmla="*/ 3065354 w 4180994"/>
              <a:gd name="connsiteY321" fmla="*/ 4297680 h 4872679"/>
              <a:gd name="connsiteX322" fmla="*/ 3066306 w 4180994"/>
              <a:gd name="connsiteY322" fmla="*/ 4297680 h 4872679"/>
              <a:gd name="connsiteX323" fmla="*/ 3065354 w 4180994"/>
              <a:gd name="connsiteY323" fmla="*/ 4297680 h 4872679"/>
              <a:gd name="connsiteX324" fmla="*/ 3065354 w 4180994"/>
              <a:gd name="connsiteY324" fmla="*/ 4297680 h 4872679"/>
              <a:gd name="connsiteX325" fmla="*/ 3064401 w 4180994"/>
              <a:gd name="connsiteY325" fmla="*/ 4299585 h 4872679"/>
              <a:gd name="connsiteX326" fmla="*/ 3064401 w 4180994"/>
              <a:gd name="connsiteY326" fmla="*/ 4299585 h 4872679"/>
              <a:gd name="connsiteX327" fmla="*/ 3064401 w 4180994"/>
              <a:gd name="connsiteY327" fmla="*/ 4299585 h 4872679"/>
              <a:gd name="connsiteX328" fmla="*/ 3064401 w 4180994"/>
              <a:gd name="connsiteY328" fmla="*/ 4299585 h 4872679"/>
              <a:gd name="connsiteX329" fmla="*/ 2817704 w 4180994"/>
              <a:gd name="connsiteY329" fmla="*/ 4671060 h 4872679"/>
              <a:gd name="connsiteX330" fmla="*/ 2834849 w 4180994"/>
              <a:gd name="connsiteY330" fmla="*/ 4677728 h 4872679"/>
              <a:gd name="connsiteX331" fmla="*/ 2831039 w 4180994"/>
              <a:gd name="connsiteY331" fmla="*/ 4689158 h 4872679"/>
              <a:gd name="connsiteX332" fmla="*/ 2831039 w 4180994"/>
              <a:gd name="connsiteY332" fmla="*/ 4689158 h 4872679"/>
              <a:gd name="connsiteX333" fmla="*/ 2817704 w 4180994"/>
              <a:gd name="connsiteY333" fmla="*/ 4671060 h 4872679"/>
              <a:gd name="connsiteX334" fmla="*/ 2815799 w 4180994"/>
              <a:gd name="connsiteY334" fmla="*/ 4671060 h 4872679"/>
              <a:gd name="connsiteX335" fmla="*/ 2817704 w 4180994"/>
              <a:gd name="connsiteY335" fmla="*/ 4671060 h 4872679"/>
              <a:gd name="connsiteX336" fmla="*/ 2799606 w 4180994"/>
              <a:gd name="connsiteY336" fmla="*/ 4670108 h 4872679"/>
              <a:gd name="connsiteX337" fmla="*/ 2796749 w 4180994"/>
              <a:gd name="connsiteY337" fmla="*/ 4670108 h 4872679"/>
              <a:gd name="connsiteX338" fmla="*/ 2796749 w 4180994"/>
              <a:gd name="connsiteY338" fmla="*/ 4670108 h 4872679"/>
              <a:gd name="connsiteX339" fmla="*/ 2799606 w 4180994"/>
              <a:gd name="connsiteY339" fmla="*/ 4670108 h 4872679"/>
              <a:gd name="connsiteX340" fmla="*/ 2789129 w 4180994"/>
              <a:gd name="connsiteY340" fmla="*/ 4666298 h 4872679"/>
              <a:gd name="connsiteX341" fmla="*/ 2788176 w 4180994"/>
              <a:gd name="connsiteY341" fmla="*/ 4666298 h 4872679"/>
              <a:gd name="connsiteX342" fmla="*/ 2788176 w 4180994"/>
              <a:gd name="connsiteY342" fmla="*/ 4666298 h 4872679"/>
              <a:gd name="connsiteX343" fmla="*/ 2789129 w 4180994"/>
              <a:gd name="connsiteY343" fmla="*/ 4666298 h 4872679"/>
              <a:gd name="connsiteX344" fmla="*/ 2787224 w 4180994"/>
              <a:gd name="connsiteY344" fmla="*/ 4666298 h 4872679"/>
              <a:gd name="connsiteX345" fmla="*/ 2787224 w 4180994"/>
              <a:gd name="connsiteY345" fmla="*/ 4666298 h 4872679"/>
              <a:gd name="connsiteX346" fmla="*/ 2787224 w 4180994"/>
              <a:gd name="connsiteY346" fmla="*/ 4666298 h 4872679"/>
              <a:gd name="connsiteX347" fmla="*/ 826979 w 4180994"/>
              <a:gd name="connsiteY347" fmla="*/ 4690110 h 4872679"/>
              <a:gd name="connsiteX348" fmla="*/ 843171 w 4180994"/>
              <a:gd name="connsiteY348" fmla="*/ 4675823 h 4872679"/>
              <a:gd name="connsiteX349" fmla="*/ 846029 w 4180994"/>
              <a:gd name="connsiteY349" fmla="*/ 4672013 h 4872679"/>
              <a:gd name="connsiteX350" fmla="*/ 851744 w 4180994"/>
              <a:gd name="connsiteY350" fmla="*/ 4672013 h 4872679"/>
              <a:gd name="connsiteX351" fmla="*/ 830789 w 4180994"/>
              <a:gd name="connsiteY351" fmla="*/ 4710113 h 4872679"/>
              <a:gd name="connsiteX352" fmla="*/ 806024 w 4180994"/>
              <a:gd name="connsiteY352" fmla="*/ 4712970 h 4872679"/>
              <a:gd name="connsiteX353" fmla="*/ 826979 w 4180994"/>
              <a:gd name="connsiteY353" fmla="*/ 4690110 h 4872679"/>
              <a:gd name="connsiteX354" fmla="*/ 754589 w 4180994"/>
              <a:gd name="connsiteY354" fmla="*/ 4732020 h 4872679"/>
              <a:gd name="connsiteX355" fmla="*/ 761256 w 4180994"/>
              <a:gd name="connsiteY355" fmla="*/ 4739640 h 4872679"/>
              <a:gd name="connsiteX356" fmla="*/ 754589 w 4180994"/>
              <a:gd name="connsiteY356" fmla="*/ 4732020 h 4872679"/>
              <a:gd name="connsiteX357" fmla="*/ 759351 w 4180994"/>
              <a:gd name="connsiteY357" fmla="*/ 4712970 h 4872679"/>
              <a:gd name="connsiteX358" fmla="*/ 769829 w 4180994"/>
              <a:gd name="connsiteY358" fmla="*/ 4711065 h 4872679"/>
              <a:gd name="connsiteX359" fmla="*/ 799356 w 4180994"/>
              <a:gd name="connsiteY359" fmla="*/ 4716780 h 4872679"/>
              <a:gd name="connsiteX360" fmla="*/ 794594 w 4180994"/>
              <a:gd name="connsiteY360" fmla="*/ 4730115 h 4872679"/>
              <a:gd name="connsiteX361" fmla="*/ 794594 w 4180994"/>
              <a:gd name="connsiteY361" fmla="*/ 4730115 h 4872679"/>
              <a:gd name="connsiteX362" fmla="*/ 778401 w 4180994"/>
              <a:gd name="connsiteY362" fmla="*/ 4718685 h 4872679"/>
              <a:gd name="connsiteX363" fmla="*/ 755541 w 4180994"/>
              <a:gd name="connsiteY363" fmla="*/ 4720590 h 4872679"/>
              <a:gd name="connsiteX364" fmla="*/ 752684 w 4180994"/>
              <a:gd name="connsiteY364" fmla="*/ 4729163 h 4872679"/>
              <a:gd name="connsiteX365" fmla="*/ 743159 w 4180994"/>
              <a:gd name="connsiteY365" fmla="*/ 4722495 h 4872679"/>
              <a:gd name="connsiteX366" fmla="*/ 759351 w 4180994"/>
              <a:gd name="connsiteY366" fmla="*/ 4712970 h 487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</a:cxnLst>
            <a:rect l="l" t="t" r="r" b="b"/>
            <a:pathLst>
              <a:path w="4180994" h="4872679">
                <a:moveTo>
                  <a:pt x="209" y="35242"/>
                </a:moveTo>
                <a:cubicBezTo>
                  <a:pt x="1161" y="42863"/>
                  <a:pt x="3066" y="49530"/>
                  <a:pt x="12591" y="50483"/>
                </a:cubicBezTo>
                <a:cubicBezTo>
                  <a:pt x="12591" y="50483"/>
                  <a:pt x="12591" y="50483"/>
                  <a:pt x="12591" y="50483"/>
                </a:cubicBezTo>
                <a:cubicBezTo>
                  <a:pt x="12591" y="52388"/>
                  <a:pt x="11639" y="54292"/>
                  <a:pt x="11639" y="56197"/>
                </a:cubicBezTo>
                <a:cubicBezTo>
                  <a:pt x="15449" y="157163"/>
                  <a:pt x="13544" y="4053840"/>
                  <a:pt x="13544" y="4155758"/>
                </a:cubicBezTo>
                <a:cubicBezTo>
                  <a:pt x="13544" y="4304348"/>
                  <a:pt x="10686" y="4452938"/>
                  <a:pt x="13544" y="4601528"/>
                </a:cubicBezTo>
                <a:cubicBezTo>
                  <a:pt x="15449" y="4672965"/>
                  <a:pt x="18306" y="4745355"/>
                  <a:pt x="21164" y="4816793"/>
                </a:cubicBezTo>
                <a:cubicBezTo>
                  <a:pt x="22116" y="4820603"/>
                  <a:pt x="23069" y="4823460"/>
                  <a:pt x="24021" y="4827270"/>
                </a:cubicBezTo>
                <a:cubicBezTo>
                  <a:pt x="30689" y="4839653"/>
                  <a:pt x="39261" y="4835843"/>
                  <a:pt x="48786" y="4830128"/>
                </a:cubicBezTo>
                <a:cubicBezTo>
                  <a:pt x="69741" y="4818698"/>
                  <a:pt x="99269" y="4829175"/>
                  <a:pt x="106889" y="4850130"/>
                </a:cubicBezTo>
                <a:cubicBezTo>
                  <a:pt x="105936" y="4856798"/>
                  <a:pt x="99269" y="4864418"/>
                  <a:pt x="107841" y="4870133"/>
                </a:cubicBezTo>
                <a:cubicBezTo>
                  <a:pt x="114509" y="4874895"/>
                  <a:pt x="121176" y="4872038"/>
                  <a:pt x="127844" y="4869180"/>
                </a:cubicBezTo>
                <a:cubicBezTo>
                  <a:pt x="137369" y="4864418"/>
                  <a:pt x="149751" y="4858703"/>
                  <a:pt x="158324" y="4860608"/>
                </a:cubicBezTo>
                <a:cubicBezTo>
                  <a:pt x="167849" y="4863465"/>
                  <a:pt x="175469" y="4869180"/>
                  <a:pt x="184041" y="4860608"/>
                </a:cubicBezTo>
                <a:cubicBezTo>
                  <a:pt x="191661" y="4853940"/>
                  <a:pt x="203091" y="4851083"/>
                  <a:pt x="204996" y="4838700"/>
                </a:cubicBezTo>
                <a:cubicBezTo>
                  <a:pt x="213569" y="4818698"/>
                  <a:pt x="250716" y="4804410"/>
                  <a:pt x="275481" y="4810125"/>
                </a:cubicBezTo>
                <a:cubicBezTo>
                  <a:pt x="308819" y="4816793"/>
                  <a:pt x="342156" y="4826318"/>
                  <a:pt x="377399" y="4820603"/>
                </a:cubicBezTo>
                <a:cubicBezTo>
                  <a:pt x="390734" y="4818698"/>
                  <a:pt x="404069" y="4814888"/>
                  <a:pt x="418356" y="4817745"/>
                </a:cubicBezTo>
                <a:cubicBezTo>
                  <a:pt x="420261" y="4818698"/>
                  <a:pt x="422166" y="4818698"/>
                  <a:pt x="423119" y="4819650"/>
                </a:cubicBezTo>
                <a:cubicBezTo>
                  <a:pt x="441216" y="4828223"/>
                  <a:pt x="458361" y="4835843"/>
                  <a:pt x="477411" y="4822508"/>
                </a:cubicBezTo>
                <a:cubicBezTo>
                  <a:pt x="480269" y="4820603"/>
                  <a:pt x="485031" y="4821555"/>
                  <a:pt x="488841" y="4823460"/>
                </a:cubicBezTo>
                <a:cubicBezTo>
                  <a:pt x="499319" y="4839653"/>
                  <a:pt x="511701" y="4842510"/>
                  <a:pt x="521226" y="4830128"/>
                </a:cubicBezTo>
                <a:cubicBezTo>
                  <a:pt x="527894" y="4819650"/>
                  <a:pt x="537419" y="4814888"/>
                  <a:pt x="547896" y="4810125"/>
                </a:cubicBezTo>
                <a:cubicBezTo>
                  <a:pt x="547896" y="4810125"/>
                  <a:pt x="547896" y="4811078"/>
                  <a:pt x="547896" y="4811078"/>
                </a:cubicBezTo>
                <a:cubicBezTo>
                  <a:pt x="551706" y="4814888"/>
                  <a:pt x="555516" y="4818698"/>
                  <a:pt x="557421" y="4824413"/>
                </a:cubicBezTo>
                <a:cubicBezTo>
                  <a:pt x="559326" y="4832985"/>
                  <a:pt x="565041" y="4834890"/>
                  <a:pt x="573614" y="4832985"/>
                </a:cubicBezTo>
                <a:cubicBezTo>
                  <a:pt x="573614" y="4832985"/>
                  <a:pt x="574566" y="4832985"/>
                  <a:pt x="574566" y="4832033"/>
                </a:cubicBezTo>
                <a:cubicBezTo>
                  <a:pt x="574566" y="4832033"/>
                  <a:pt x="575519" y="4832033"/>
                  <a:pt x="575519" y="4832033"/>
                </a:cubicBezTo>
                <a:cubicBezTo>
                  <a:pt x="575519" y="4832033"/>
                  <a:pt x="575519" y="4832985"/>
                  <a:pt x="575519" y="4832985"/>
                </a:cubicBezTo>
                <a:cubicBezTo>
                  <a:pt x="575519" y="4835843"/>
                  <a:pt x="576471" y="4837748"/>
                  <a:pt x="577424" y="4840605"/>
                </a:cubicBezTo>
                <a:cubicBezTo>
                  <a:pt x="580281" y="4843463"/>
                  <a:pt x="583139" y="4845368"/>
                  <a:pt x="586949" y="4845368"/>
                </a:cubicBezTo>
                <a:cubicBezTo>
                  <a:pt x="596474" y="4838700"/>
                  <a:pt x="605999" y="4836795"/>
                  <a:pt x="617429" y="4841558"/>
                </a:cubicBezTo>
                <a:cubicBezTo>
                  <a:pt x="621239" y="4841558"/>
                  <a:pt x="625049" y="4840605"/>
                  <a:pt x="626954" y="4836795"/>
                </a:cubicBezTo>
                <a:cubicBezTo>
                  <a:pt x="629811" y="4831080"/>
                  <a:pt x="631716" y="4823460"/>
                  <a:pt x="640289" y="4826318"/>
                </a:cubicBezTo>
                <a:cubicBezTo>
                  <a:pt x="647909" y="4828223"/>
                  <a:pt x="653624" y="4825365"/>
                  <a:pt x="660291" y="4822508"/>
                </a:cubicBezTo>
                <a:cubicBezTo>
                  <a:pt x="677436" y="4814888"/>
                  <a:pt x="688866" y="4803458"/>
                  <a:pt x="698391" y="4787265"/>
                </a:cubicBezTo>
                <a:cubicBezTo>
                  <a:pt x="705059" y="4776788"/>
                  <a:pt x="715536" y="4769168"/>
                  <a:pt x="726014" y="4776788"/>
                </a:cubicBezTo>
                <a:cubicBezTo>
                  <a:pt x="738396" y="4784408"/>
                  <a:pt x="752684" y="4785360"/>
                  <a:pt x="763161" y="4795838"/>
                </a:cubicBezTo>
                <a:cubicBezTo>
                  <a:pt x="772686" y="4805363"/>
                  <a:pt x="798404" y="4798695"/>
                  <a:pt x="801261" y="4786313"/>
                </a:cubicBezTo>
                <a:cubicBezTo>
                  <a:pt x="804119" y="4774883"/>
                  <a:pt x="805071" y="4764405"/>
                  <a:pt x="814596" y="4756785"/>
                </a:cubicBezTo>
                <a:cubicBezTo>
                  <a:pt x="818406" y="4753928"/>
                  <a:pt x="818406" y="4746308"/>
                  <a:pt x="812691" y="4742498"/>
                </a:cubicBezTo>
                <a:cubicBezTo>
                  <a:pt x="811739" y="4741545"/>
                  <a:pt x="810786" y="4741545"/>
                  <a:pt x="809834" y="4740593"/>
                </a:cubicBezTo>
                <a:cubicBezTo>
                  <a:pt x="821264" y="4746308"/>
                  <a:pt x="834599" y="4751070"/>
                  <a:pt x="839361" y="4749165"/>
                </a:cubicBezTo>
                <a:cubicBezTo>
                  <a:pt x="854601" y="4745355"/>
                  <a:pt x="867936" y="4749165"/>
                  <a:pt x="880319" y="4755833"/>
                </a:cubicBezTo>
                <a:cubicBezTo>
                  <a:pt x="886986" y="4759643"/>
                  <a:pt x="891749" y="4764405"/>
                  <a:pt x="900321" y="4763453"/>
                </a:cubicBezTo>
                <a:cubicBezTo>
                  <a:pt x="893654" y="4764405"/>
                  <a:pt x="888891" y="4767263"/>
                  <a:pt x="889844" y="4774883"/>
                </a:cubicBezTo>
                <a:cubicBezTo>
                  <a:pt x="890796" y="4781550"/>
                  <a:pt x="894606" y="4785360"/>
                  <a:pt x="901274" y="4787265"/>
                </a:cubicBezTo>
                <a:cubicBezTo>
                  <a:pt x="917466" y="4791075"/>
                  <a:pt x="932706" y="4788218"/>
                  <a:pt x="946994" y="4780598"/>
                </a:cubicBezTo>
                <a:cubicBezTo>
                  <a:pt x="961281" y="4772978"/>
                  <a:pt x="964139" y="4757738"/>
                  <a:pt x="950804" y="4749165"/>
                </a:cubicBezTo>
                <a:cubicBezTo>
                  <a:pt x="934611" y="4737735"/>
                  <a:pt x="923181" y="4719638"/>
                  <a:pt x="901274" y="4713923"/>
                </a:cubicBezTo>
                <a:cubicBezTo>
                  <a:pt x="927944" y="4703445"/>
                  <a:pt x="909846" y="4678680"/>
                  <a:pt x="919371" y="4663440"/>
                </a:cubicBezTo>
                <a:cubicBezTo>
                  <a:pt x="920324" y="4686300"/>
                  <a:pt x="922229" y="4689158"/>
                  <a:pt x="946041" y="4692968"/>
                </a:cubicBezTo>
                <a:cubicBezTo>
                  <a:pt x="946994" y="4692968"/>
                  <a:pt x="948899" y="4692968"/>
                  <a:pt x="949851" y="4692968"/>
                </a:cubicBezTo>
                <a:cubicBezTo>
                  <a:pt x="959376" y="4702493"/>
                  <a:pt x="976521" y="4701540"/>
                  <a:pt x="981284" y="4713923"/>
                </a:cubicBezTo>
                <a:cubicBezTo>
                  <a:pt x="984141" y="4723448"/>
                  <a:pt x="974616" y="4732020"/>
                  <a:pt x="968901" y="4740593"/>
                </a:cubicBezTo>
                <a:cubicBezTo>
                  <a:pt x="962234" y="4752023"/>
                  <a:pt x="966996" y="4760595"/>
                  <a:pt x="980331" y="4759643"/>
                </a:cubicBezTo>
                <a:cubicBezTo>
                  <a:pt x="985094" y="4759643"/>
                  <a:pt x="988904" y="4758690"/>
                  <a:pt x="993666" y="4758690"/>
                </a:cubicBezTo>
                <a:cubicBezTo>
                  <a:pt x="995571" y="4758690"/>
                  <a:pt x="996524" y="4757738"/>
                  <a:pt x="998429" y="4757738"/>
                </a:cubicBezTo>
                <a:cubicBezTo>
                  <a:pt x="995571" y="4758690"/>
                  <a:pt x="994619" y="4760595"/>
                  <a:pt x="993666" y="4763453"/>
                </a:cubicBezTo>
                <a:cubicBezTo>
                  <a:pt x="993666" y="4765358"/>
                  <a:pt x="993666" y="4767263"/>
                  <a:pt x="994619" y="4769168"/>
                </a:cubicBezTo>
                <a:cubicBezTo>
                  <a:pt x="1000334" y="4778693"/>
                  <a:pt x="1009859" y="4780598"/>
                  <a:pt x="1019384" y="4782503"/>
                </a:cubicBezTo>
                <a:cubicBezTo>
                  <a:pt x="1028909" y="4784408"/>
                  <a:pt x="1038434" y="4785360"/>
                  <a:pt x="1046054" y="4791075"/>
                </a:cubicBezTo>
                <a:cubicBezTo>
                  <a:pt x="1067009" y="4798695"/>
                  <a:pt x="1088916" y="4803458"/>
                  <a:pt x="1110824" y="4793933"/>
                </a:cubicBezTo>
                <a:cubicBezTo>
                  <a:pt x="1113681" y="4802505"/>
                  <a:pt x="1119396" y="4807268"/>
                  <a:pt x="1127969" y="4809173"/>
                </a:cubicBezTo>
                <a:cubicBezTo>
                  <a:pt x="1129874" y="4810125"/>
                  <a:pt x="1131779" y="4810125"/>
                  <a:pt x="1133684" y="4809173"/>
                </a:cubicBezTo>
                <a:cubicBezTo>
                  <a:pt x="1139399" y="4807268"/>
                  <a:pt x="1145114" y="4809173"/>
                  <a:pt x="1150829" y="4808220"/>
                </a:cubicBezTo>
                <a:cubicBezTo>
                  <a:pt x="1178451" y="4806315"/>
                  <a:pt x="1207979" y="4812983"/>
                  <a:pt x="1234649" y="4795838"/>
                </a:cubicBezTo>
                <a:cubicBezTo>
                  <a:pt x="1243221" y="4790123"/>
                  <a:pt x="1255604" y="4783455"/>
                  <a:pt x="1267986" y="4789170"/>
                </a:cubicBezTo>
                <a:cubicBezTo>
                  <a:pt x="1294656" y="4801553"/>
                  <a:pt x="1321326" y="4796790"/>
                  <a:pt x="1347996" y="4792028"/>
                </a:cubicBezTo>
                <a:cubicBezTo>
                  <a:pt x="1350854" y="4791075"/>
                  <a:pt x="1353711" y="4791075"/>
                  <a:pt x="1356569" y="4790123"/>
                </a:cubicBezTo>
                <a:cubicBezTo>
                  <a:pt x="1382286" y="4783455"/>
                  <a:pt x="1407051" y="4770120"/>
                  <a:pt x="1434674" y="4779645"/>
                </a:cubicBezTo>
                <a:cubicBezTo>
                  <a:pt x="1444199" y="4782503"/>
                  <a:pt x="1451819" y="4777740"/>
                  <a:pt x="1458486" y="4770120"/>
                </a:cubicBezTo>
                <a:cubicBezTo>
                  <a:pt x="1458486" y="4770120"/>
                  <a:pt x="1459439" y="4770120"/>
                  <a:pt x="1459439" y="4769168"/>
                </a:cubicBezTo>
                <a:cubicBezTo>
                  <a:pt x="1469916" y="4780598"/>
                  <a:pt x="1482299" y="4781550"/>
                  <a:pt x="1495634" y="4776788"/>
                </a:cubicBezTo>
                <a:cubicBezTo>
                  <a:pt x="1510874" y="4772025"/>
                  <a:pt x="1521351" y="4779645"/>
                  <a:pt x="1530876" y="4790123"/>
                </a:cubicBezTo>
                <a:cubicBezTo>
                  <a:pt x="1534686" y="4793933"/>
                  <a:pt x="1535639" y="4798695"/>
                  <a:pt x="1541354" y="4800600"/>
                </a:cubicBezTo>
                <a:cubicBezTo>
                  <a:pt x="1543259" y="4800600"/>
                  <a:pt x="1545164" y="4801553"/>
                  <a:pt x="1547069" y="4801553"/>
                </a:cubicBezTo>
                <a:cubicBezTo>
                  <a:pt x="1548974" y="4801553"/>
                  <a:pt x="1550879" y="4801553"/>
                  <a:pt x="1552784" y="4802505"/>
                </a:cubicBezTo>
                <a:cubicBezTo>
                  <a:pt x="1554689" y="4803458"/>
                  <a:pt x="1556594" y="4803458"/>
                  <a:pt x="1558499" y="4803458"/>
                </a:cubicBezTo>
                <a:cubicBezTo>
                  <a:pt x="1561356" y="4803458"/>
                  <a:pt x="1563261" y="4802505"/>
                  <a:pt x="1566119" y="4801553"/>
                </a:cubicBezTo>
                <a:cubicBezTo>
                  <a:pt x="1568024" y="4800600"/>
                  <a:pt x="1568976" y="4799648"/>
                  <a:pt x="1570881" y="4798695"/>
                </a:cubicBezTo>
                <a:cubicBezTo>
                  <a:pt x="1582311" y="4795838"/>
                  <a:pt x="1594694" y="4798695"/>
                  <a:pt x="1606124" y="4793933"/>
                </a:cubicBezTo>
                <a:cubicBezTo>
                  <a:pt x="1608029" y="4793933"/>
                  <a:pt x="1609934" y="4793933"/>
                  <a:pt x="1611839" y="4793933"/>
                </a:cubicBezTo>
                <a:cubicBezTo>
                  <a:pt x="1613744" y="4793933"/>
                  <a:pt x="1615649" y="4793933"/>
                  <a:pt x="1617554" y="4793933"/>
                </a:cubicBezTo>
                <a:cubicBezTo>
                  <a:pt x="1623269" y="4792028"/>
                  <a:pt x="1628031" y="4790123"/>
                  <a:pt x="1630889" y="4784408"/>
                </a:cubicBezTo>
                <a:cubicBezTo>
                  <a:pt x="1633746" y="4777740"/>
                  <a:pt x="1637556" y="4773930"/>
                  <a:pt x="1645176" y="4774883"/>
                </a:cubicBezTo>
                <a:cubicBezTo>
                  <a:pt x="1662321" y="4778693"/>
                  <a:pt x="1680419" y="4777740"/>
                  <a:pt x="1696611" y="4787265"/>
                </a:cubicBezTo>
                <a:cubicBezTo>
                  <a:pt x="1697564" y="4788218"/>
                  <a:pt x="1699469" y="4789170"/>
                  <a:pt x="1701374" y="4790123"/>
                </a:cubicBezTo>
                <a:cubicBezTo>
                  <a:pt x="1704231" y="4791075"/>
                  <a:pt x="1707089" y="4790123"/>
                  <a:pt x="1709946" y="4791075"/>
                </a:cubicBezTo>
                <a:cubicBezTo>
                  <a:pt x="1713756" y="4791075"/>
                  <a:pt x="1716614" y="4792028"/>
                  <a:pt x="1720424" y="4792980"/>
                </a:cubicBezTo>
                <a:cubicBezTo>
                  <a:pt x="1726139" y="4793933"/>
                  <a:pt x="1729949" y="4798695"/>
                  <a:pt x="1735664" y="4798695"/>
                </a:cubicBezTo>
                <a:cubicBezTo>
                  <a:pt x="1745189" y="4799648"/>
                  <a:pt x="1753761" y="4793933"/>
                  <a:pt x="1762334" y="4791075"/>
                </a:cubicBezTo>
                <a:cubicBezTo>
                  <a:pt x="1776621" y="4786313"/>
                  <a:pt x="1789956" y="4784408"/>
                  <a:pt x="1805196" y="4786313"/>
                </a:cubicBezTo>
                <a:cubicBezTo>
                  <a:pt x="1831866" y="4790123"/>
                  <a:pt x="1850916" y="4768215"/>
                  <a:pt x="1874729" y="4765358"/>
                </a:cubicBezTo>
                <a:cubicBezTo>
                  <a:pt x="1881396" y="4756785"/>
                  <a:pt x="1891874" y="4753928"/>
                  <a:pt x="1901399" y="4750118"/>
                </a:cubicBezTo>
                <a:cubicBezTo>
                  <a:pt x="1908066" y="4748213"/>
                  <a:pt x="1910924" y="4742498"/>
                  <a:pt x="1908066" y="4735830"/>
                </a:cubicBezTo>
                <a:cubicBezTo>
                  <a:pt x="1907114" y="4731068"/>
                  <a:pt x="1903304" y="4730115"/>
                  <a:pt x="1898541" y="4731068"/>
                </a:cubicBezTo>
                <a:cubicBezTo>
                  <a:pt x="1895684" y="4732020"/>
                  <a:pt x="1891874" y="4733925"/>
                  <a:pt x="1889016" y="4734878"/>
                </a:cubicBezTo>
                <a:cubicBezTo>
                  <a:pt x="1892826" y="4733925"/>
                  <a:pt x="1896636" y="4732020"/>
                  <a:pt x="1900446" y="4731068"/>
                </a:cubicBezTo>
                <a:cubicBezTo>
                  <a:pt x="1904256" y="4730115"/>
                  <a:pt x="1906161" y="4732973"/>
                  <a:pt x="1909019" y="4733925"/>
                </a:cubicBezTo>
                <a:cubicBezTo>
                  <a:pt x="1934736" y="4747260"/>
                  <a:pt x="1960453" y="4726305"/>
                  <a:pt x="1986171" y="4735830"/>
                </a:cubicBezTo>
                <a:cubicBezTo>
                  <a:pt x="1986171" y="4735830"/>
                  <a:pt x="1987124" y="4735830"/>
                  <a:pt x="1987124" y="4735830"/>
                </a:cubicBezTo>
                <a:cubicBezTo>
                  <a:pt x="1987124" y="4735830"/>
                  <a:pt x="1986171" y="4734878"/>
                  <a:pt x="1988076" y="4734878"/>
                </a:cubicBezTo>
                <a:cubicBezTo>
                  <a:pt x="2003316" y="4729163"/>
                  <a:pt x="2019509" y="4727258"/>
                  <a:pt x="2035701" y="4730115"/>
                </a:cubicBezTo>
                <a:cubicBezTo>
                  <a:pt x="2044274" y="4732020"/>
                  <a:pt x="2050941" y="4731068"/>
                  <a:pt x="2058561" y="4727258"/>
                </a:cubicBezTo>
                <a:cubicBezTo>
                  <a:pt x="2072849" y="4719638"/>
                  <a:pt x="2088089" y="4716780"/>
                  <a:pt x="2105234" y="4716780"/>
                </a:cubicBezTo>
                <a:cubicBezTo>
                  <a:pt x="2114759" y="4716780"/>
                  <a:pt x="2124284" y="4714875"/>
                  <a:pt x="2131904" y="4706303"/>
                </a:cubicBezTo>
                <a:cubicBezTo>
                  <a:pt x="2154764" y="4682490"/>
                  <a:pt x="2187149" y="4678680"/>
                  <a:pt x="2215724" y="4673918"/>
                </a:cubicBezTo>
                <a:cubicBezTo>
                  <a:pt x="2233821" y="4671060"/>
                  <a:pt x="2255729" y="4675823"/>
                  <a:pt x="2274779" y="4678680"/>
                </a:cubicBezTo>
                <a:cubicBezTo>
                  <a:pt x="2282399" y="4679633"/>
                  <a:pt x="2289066" y="4680585"/>
                  <a:pt x="2290019" y="4690110"/>
                </a:cubicBezTo>
                <a:cubicBezTo>
                  <a:pt x="2290971" y="4693920"/>
                  <a:pt x="2293829" y="4697730"/>
                  <a:pt x="2297639" y="4699635"/>
                </a:cubicBezTo>
                <a:cubicBezTo>
                  <a:pt x="2307164" y="4709160"/>
                  <a:pt x="2319546" y="4701540"/>
                  <a:pt x="2330976" y="4703445"/>
                </a:cubicBezTo>
                <a:cubicBezTo>
                  <a:pt x="2338596" y="4703445"/>
                  <a:pt x="2346216" y="4707255"/>
                  <a:pt x="2352884" y="4701540"/>
                </a:cubicBezTo>
                <a:cubicBezTo>
                  <a:pt x="2353836" y="4692968"/>
                  <a:pt x="2353836" y="4690110"/>
                  <a:pt x="2350026" y="4689158"/>
                </a:cubicBezTo>
                <a:cubicBezTo>
                  <a:pt x="2375744" y="4692968"/>
                  <a:pt x="2383364" y="4699635"/>
                  <a:pt x="2425274" y="4730115"/>
                </a:cubicBezTo>
                <a:cubicBezTo>
                  <a:pt x="2425274" y="4731068"/>
                  <a:pt x="2425274" y="4732020"/>
                  <a:pt x="2425274" y="4732020"/>
                </a:cubicBezTo>
                <a:cubicBezTo>
                  <a:pt x="2424321" y="4733925"/>
                  <a:pt x="2423369" y="4736783"/>
                  <a:pt x="2423369" y="4738688"/>
                </a:cubicBezTo>
                <a:cubicBezTo>
                  <a:pt x="2423369" y="4740593"/>
                  <a:pt x="2424321" y="4742498"/>
                  <a:pt x="2425274" y="4743450"/>
                </a:cubicBezTo>
                <a:cubicBezTo>
                  <a:pt x="2433846" y="4748213"/>
                  <a:pt x="2441466" y="4753928"/>
                  <a:pt x="2448134" y="4760595"/>
                </a:cubicBezTo>
                <a:cubicBezTo>
                  <a:pt x="2455754" y="4764405"/>
                  <a:pt x="2463374" y="4760595"/>
                  <a:pt x="2470994" y="4760595"/>
                </a:cubicBezTo>
                <a:cubicBezTo>
                  <a:pt x="2477661" y="4764405"/>
                  <a:pt x="2484329" y="4769168"/>
                  <a:pt x="2490996" y="4772978"/>
                </a:cubicBezTo>
                <a:lnTo>
                  <a:pt x="2490996" y="4772025"/>
                </a:lnTo>
                <a:cubicBezTo>
                  <a:pt x="2500521" y="4780598"/>
                  <a:pt x="2513856" y="4785360"/>
                  <a:pt x="2519571" y="4798695"/>
                </a:cubicBezTo>
                <a:lnTo>
                  <a:pt x="2519571" y="4798695"/>
                </a:lnTo>
                <a:cubicBezTo>
                  <a:pt x="2529096" y="4807268"/>
                  <a:pt x="2541479" y="4808220"/>
                  <a:pt x="2552909" y="4812983"/>
                </a:cubicBezTo>
                <a:cubicBezTo>
                  <a:pt x="2561481" y="4807268"/>
                  <a:pt x="2568149" y="4811078"/>
                  <a:pt x="2573864" y="4816793"/>
                </a:cubicBezTo>
                <a:cubicBezTo>
                  <a:pt x="2580531" y="4822508"/>
                  <a:pt x="2588151" y="4825365"/>
                  <a:pt x="2594819" y="4819650"/>
                </a:cubicBezTo>
                <a:cubicBezTo>
                  <a:pt x="2606249" y="4810125"/>
                  <a:pt x="2620536" y="4804410"/>
                  <a:pt x="2631966" y="4794885"/>
                </a:cubicBezTo>
                <a:cubicBezTo>
                  <a:pt x="2652921" y="4777740"/>
                  <a:pt x="2675781" y="4765358"/>
                  <a:pt x="2702451" y="4757738"/>
                </a:cubicBezTo>
                <a:cubicBezTo>
                  <a:pt x="2697689" y="4764405"/>
                  <a:pt x="2689116" y="4762500"/>
                  <a:pt x="2683401" y="4769168"/>
                </a:cubicBezTo>
                <a:cubicBezTo>
                  <a:pt x="2674829" y="4778693"/>
                  <a:pt x="2662446" y="4783455"/>
                  <a:pt x="2649111" y="4785360"/>
                </a:cubicBezTo>
                <a:cubicBezTo>
                  <a:pt x="2647206" y="4786313"/>
                  <a:pt x="2645301" y="4787265"/>
                  <a:pt x="2644349" y="4788218"/>
                </a:cubicBezTo>
                <a:cubicBezTo>
                  <a:pt x="2643396" y="4790123"/>
                  <a:pt x="2642444" y="4792028"/>
                  <a:pt x="2641491" y="4793933"/>
                </a:cubicBezTo>
                <a:cubicBezTo>
                  <a:pt x="2641491" y="4795838"/>
                  <a:pt x="2641491" y="4797743"/>
                  <a:pt x="2641491" y="4799648"/>
                </a:cubicBezTo>
                <a:cubicBezTo>
                  <a:pt x="2644349" y="4805363"/>
                  <a:pt x="2649111" y="4810125"/>
                  <a:pt x="2654826" y="4808220"/>
                </a:cubicBezTo>
                <a:cubicBezTo>
                  <a:pt x="2668161" y="4803458"/>
                  <a:pt x="2682449" y="4809173"/>
                  <a:pt x="2695784" y="4802505"/>
                </a:cubicBezTo>
                <a:cubicBezTo>
                  <a:pt x="2698641" y="4801553"/>
                  <a:pt x="2702451" y="4800600"/>
                  <a:pt x="2705309" y="4799648"/>
                </a:cubicBezTo>
                <a:cubicBezTo>
                  <a:pt x="2706261" y="4798695"/>
                  <a:pt x="2707214" y="4798695"/>
                  <a:pt x="2708166" y="4797743"/>
                </a:cubicBezTo>
                <a:cubicBezTo>
                  <a:pt x="2708166" y="4798695"/>
                  <a:pt x="2707214" y="4799648"/>
                  <a:pt x="2708166" y="4800600"/>
                </a:cubicBezTo>
                <a:cubicBezTo>
                  <a:pt x="2710071" y="4804410"/>
                  <a:pt x="2712929" y="4808220"/>
                  <a:pt x="2716739" y="4810125"/>
                </a:cubicBezTo>
                <a:cubicBezTo>
                  <a:pt x="2721501" y="4811078"/>
                  <a:pt x="2726264" y="4812030"/>
                  <a:pt x="2731026" y="4813935"/>
                </a:cubicBezTo>
                <a:cubicBezTo>
                  <a:pt x="2735789" y="4814888"/>
                  <a:pt x="2740551" y="4813935"/>
                  <a:pt x="2744361" y="4812030"/>
                </a:cubicBezTo>
                <a:cubicBezTo>
                  <a:pt x="2760554" y="4803458"/>
                  <a:pt x="2773889" y="4806315"/>
                  <a:pt x="2782461" y="4823460"/>
                </a:cubicBezTo>
                <a:cubicBezTo>
                  <a:pt x="2783414" y="4825365"/>
                  <a:pt x="2786271" y="4826318"/>
                  <a:pt x="2789129" y="4826318"/>
                </a:cubicBezTo>
                <a:cubicBezTo>
                  <a:pt x="2791034" y="4826318"/>
                  <a:pt x="2792939" y="4826318"/>
                  <a:pt x="2794844" y="4825365"/>
                </a:cubicBezTo>
                <a:cubicBezTo>
                  <a:pt x="2799606" y="4822508"/>
                  <a:pt x="2803416" y="4818698"/>
                  <a:pt x="2808179" y="4815840"/>
                </a:cubicBezTo>
                <a:cubicBezTo>
                  <a:pt x="2819609" y="4808220"/>
                  <a:pt x="2830086" y="4808220"/>
                  <a:pt x="2842469" y="4814888"/>
                </a:cubicBezTo>
                <a:cubicBezTo>
                  <a:pt x="2851041" y="4819650"/>
                  <a:pt x="2861519" y="4822508"/>
                  <a:pt x="2871996" y="4819650"/>
                </a:cubicBezTo>
                <a:cubicBezTo>
                  <a:pt x="2878664" y="4814888"/>
                  <a:pt x="2888189" y="4816793"/>
                  <a:pt x="2894856" y="4811078"/>
                </a:cubicBezTo>
                <a:cubicBezTo>
                  <a:pt x="2920574" y="4790123"/>
                  <a:pt x="2946291" y="4771073"/>
                  <a:pt x="2976771" y="4756785"/>
                </a:cubicBezTo>
                <a:cubicBezTo>
                  <a:pt x="2984391" y="4753928"/>
                  <a:pt x="2990106" y="4749165"/>
                  <a:pt x="2989154" y="4739640"/>
                </a:cubicBezTo>
                <a:cubicBezTo>
                  <a:pt x="2987249" y="4734878"/>
                  <a:pt x="2983439" y="4732973"/>
                  <a:pt x="2979629" y="4732020"/>
                </a:cubicBezTo>
                <a:cubicBezTo>
                  <a:pt x="2986296" y="4732973"/>
                  <a:pt x="2988201" y="4739640"/>
                  <a:pt x="2993916" y="4743450"/>
                </a:cubicBezTo>
                <a:cubicBezTo>
                  <a:pt x="3029159" y="4752975"/>
                  <a:pt x="3054876" y="4726305"/>
                  <a:pt x="3085356" y="4718685"/>
                </a:cubicBezTo>
                <a:cubicBezTo>
                  <a:pt x="3086309" y="4718685"/>
                  <a:pt x="3087261" y="4716780"/>
                  <a:pt x="3087261" y="4714875"/>
                </a:cubicBezTo>
                <a:cubicBezTo>
                  <a:pt x="3089166" y="4717733"/>
                  <a:pt x="3089166" y="4719638"/>
                  <a:pt x="3088214" y="4723448"/>
                </a:cubicBezTo>
                <a:cubicBezTo>
                  <a:pt x="3084404" y="4732020"/>
                  <a:pt x="3089166" y="4736783"/>
                  <a:pt x="3094881" y="4742498"/>
                </a:cubicBezTo>
                <a:cubicBezTo>
                  <a:pt x="3095834" y="4743450"/>
                  <a:pt x="3097739" y="4744403"/>
                  <a:pt x="3099644" y="4745355"/>
                </a:cubicBezTo>
                <a:cubicBezTo>
                  <a:pt x="3105359" y="4747260"/>
                  <a:pt x="3110121" y="4750118"/>
                  <a:pt x="3112026" y="4755833"/>
                </a:cubicBezTo>
                <a:cubicBezTo>
                  <a:pt x="3116789" y="4763453"/>
                  <a:pt x="3119646" y="4772978"/>
                  <a:pt x="3132029" y="4771073"/>
                </a:cubicBezTo>
                <a:cubicBezTo>
                  <a:pt x="3132029" y="4771073"/>
                  <a:pt x="3132981" y="4771073"/>
                  <a:pt x="3132981" y="4771073"/>
                </a:cubicBezTo>
                <a:cubicBezTo>
                  <a:pt x="3128219" y="4777740"/>
                  <a:pt x="3120599" y="4785360"/>
                  <a:pt x="3128219" y="4794885"/>
                </a:cubicBezTo>
                <a:cubicBezTo>
                  <a:pt x="3134886" y="4803458"/>
                  <a:pt x="3142506" y="4795838"/>
                  <a:pt x="3150126" y="4793933"/>
                </a:cubicBezTo>
                <a:cubicBezTo>
                  <a:pt x="3155841" y="4792028"/>
                  <a:pt x="3161556" y="4790123"/>
                  <a:pt x="3166319" y="4786313"/>
                </a:cubicBezTo>
                <a:cubicBezTo>
                  <a:pt x="3169176" y="4785360"/>
                  <a:pt x="3171081" y="4784408"/>
                  <a:pt x="3173939" y="4783455"/>
                </a:cubicBezTo>
                <a:cubicBezTo>
                  <a:pt x="3179654" y="4781550"/>
                  <a:pt x="3186321" y="4781550"/>
                  <a:pt x="3192036" y="4778693"/>
                </a:cubicBezTo>
                <a:cubicBezTo>
                  <a:pt x="3202514" y="4771073"/>
                  <a:pt x="3213944" y="4772025"/>
                  <a:pt x="3225374" y="4776788"/>
                </a:cubicBezTo>
                <a:cubicBezTo>
                  <a:pt x="3261569" y="4792028"/>
                  <a:pt x="3297764" y="4783455"/>
                  <a:pt x="3334911" y="4776788"/>
                </a:cubicBezTo>
                <a:cubicBezTo>
                  <a:pt x="3336816" y="4772978"/>
                  <a:pt x="3338721" y="4773930"/>
                  <a:pt x="3339674" y="4776788"/>
                </a:cubicBezTo>
                <a:cubicBezTo>
                  <a:pt x="3348246" y="4775835"/>
                  <a:pt x="3354914" y="4778693"/>
                  <a:pt x="3358724" y="4788218"/>
                </a:cubicBezTo>
                <a:cubicBezTo>
                  <a:pt x="3362534" y="4797743"/>
                  <a:pt x="3369201" y="4801553"/>
                  <a:pt x="3377774" y="4791075"/>
                </a:cubicBezTo>
                <a:cubicBezTo>
                  <a:pt x="3380631" y="4787265"/>
                  <a:pt x="3378726" y="4792028"/>
                  <a:pt x="3379679" y="4792028"/>
                </a:cubicBezTo>
                <a:cubicBezTo>
                  <a:pt x="3381584" y="4797743"/>
                  <a:pt x="3386346" y="4800600"/>
                  <a:pt x="3392061" y="4798695"/>
                </a:cubicBezTo>
                <a:cubicBezTo>
                  <a:pt x="3401586" y="4796790"/>
                  <a:pt x="3411111" y="4799648"/>
                  <a:pt x="3419684" y="4792980"/>
                </a:cubicBezTo>
                <a:cubicBezTo>
                  <a:pt x="3428256" y="4786313"/>
                  <a:pt x="3434924" y="4786313"/>
                  <a:pt x="3436829" y="4799648"/>
                </a:cubicBezTo>
                <a:cubicBezTo>
                  <a:pt x="3437781" y="4803458"/>
                  <a:pt x="3439686" y="4805363"/>
                  <a:pt x="3443496" y="4806315"/>
                </a:cubicBezTo>
                <a:cubicBezTo>
                  <a:pt x="3445401" y="4806315"/>
                  <a:pt x="3447306" y="4806315"/>
                  <a:pt x="3449211" y="4806315"/>
                </a:cubicBezTo>
                <a:cubicBezTo>
                  <a:pt x="3453974" y="4804410"/>
                  <a:pt x="3458736" y="4800600"/>
                  <a:pt x="3462546" y="4796790"/>
                </a:cubicBezTo>
                <a:cubicBezTo>
                  <a:pt x="3471119" y="4789170"/>
                  <a:pt x="3480644" y="4782503"/>
                  <a:pt x="3489216" y="4774883"/>
                </a:cubicBezTo>
                <a:cubicBezTo>
                  <a:pt x="3491121" y="4772025"/>
                  <a:pt x="3493979" y="4770120"/>
                  <a:pt x="3495884" y="4768215"/>
                </a:cubicBezTo>
                <a:cubicBezTo>
                  <a:pt x="3498741" y="4766310"/>
                  <a:pt x="3501599" y="4765358"/>
                  <a:pt x="3504456" y="4763453"/>
                </a:cubicBezTo>
                <a:cubicBezTo>
                  <a:pt x="3506361" y="4762500"/>
                  <a:pt x="3507314" y="4760595"/>
                  <a:pt x="3508266" y="4759643"/>
                </a:cubicBezTo>
                <a:cubicBezTo>
                  <a:pt x="3520649" y="4751070"/>
                  <a:pt x="3535889" y="4743450"/>
                  <a:pt x="3523506" y="4724400"/>
                </a:cubicBezTo>
                <a:cubicBezTo>
                  <a:pt x="3521601" y="4721543"/>
                  <a:pt x="3524459" y="4718685"/>
                  <a:pt x="3528269" y="4716780"/>
                </a:cubicBezTo>
                <a:cubicBezTo>
                  <a:pt x="3534936" y="4712970"/>
                  <a:pt x="3539699" y="4706303"/>
                  <a:pt x="3548271" y="4704398"/>
                </a:cubicBezTo>
                <a:cubicBezTo>
                  <a:pt x="3550176" y="4703445"/>
                  <a:pt x="3552081" y="4703445"/>
                  <a:pt x="3553034" y="4702493"/>
                </a:cubicBezTo>
                <a:cubicBezTo>
                  <a:pt x="3562559" y="4695825"/>
                  <a:pt x="3568274" y="4687253"/>
                  <a:pt x="3575894" y="4678680"/>
                </a:cubicBezTo>
                <a:cubicBezTo>
                  <a:pt x="3580656" y="4670108"/>
                  <a:pt x="3588276" y="4662488"/>
                  <a:pt x="3596849" y="4658678"/>
                </a:cubicBezTo>
                <a:cubicBezTo>
                  <a:pt x="3614946" y="4651058"/>
                  <a:pt x="3629234" y="4637723"/>
                  <a:pt x="3643521" y="4624388"/>
                </a:cubicBezTo>
                <a:cubicBezTo>
                  <a:pt x="3656856" y="4612005"/>
                  <a:pt x="3670191" y="4608195"/>
                  <a:pt x="3686384" y="4610100"/>
                </a:cubicBezTo>
                <a:cubicBezTo>
                  <a:pt x="3699719" y="4612005"/>
                  <a:pt x="3715911" y="4601528"/>
                  <a:pt x="3726389" y="4619625"/>
                </a:cubicBezTo>
                <a:cubicBezTo>
                  <a:pt x="3729246" y="4624388"/>
                  <a:pt x="3734009" y="4623435"/>
                  <a:pt x="3738771" y="4622483"/>
                </a:cubicBezTo>
                <a:cubicBezTo>
                  <a:pt x="3734009" y="4623435"/>
                  <a:pt x="3730199" y="4627245"/>
                  <a:pt x="3729246" y="4633913"/>
                </a:cubicBezTo>
                <a:cubicBezTo>
                  <a:pt x="3729246" y="4639628"/>
                  <a:pt x="3730199" y="4644390"/>
                  <a:pt x="3735914" y="4647248"/>
                </a:cubicBezTo>
                <a:cubicBezTo>
                  <a:pt x="3743534" y="4651058"/>
                  <a:pt x="3749249" y="4649153"/>
                  <a:pt x="3755916" y="4643438"/>
                </a:cubicBezTo>
                <a:cubicBezTo>
                  <a:pt x="3765441" y="4634865"/>
                  <a:pt x="3774966" y="4627245"/>
                  <a:pt x="3789254" y="4632008"/>
                </a:cubicBezTo>
                <a:cubicBezTo>
                  <a:pt x="3791159" y="4632960"/>
                  <a:pt x="3793064" y="4632960"/>
                  <a:pt x="3794969" y="4632960"/>
                </a:cubicBezTo>
                <a:cubicBezTo>
                  <a:pt x="3802589" y="4634865"/>
                  <a:pt x="3804494" y="4641533"/>
                  <a:pt x="3805446" y="4648200"/>
                </a:cubicBezTo>
                <a:cubicBezTo>
                  <a:pt x="3808304" y="4664393"/>
                  <a:pt x="3818781" y="4669155"/>
                  <a:pt x="3834021" y="4666298"/>
                </a:cubicBezTo>
                <a:cubicBezTo>
                  <a:pt x="3839736" y="4665345"/>
                  <a:pt x="3845451" y="4664393"/>
                  <a:pt x="3851166" y="4664393"/>
                </a:cubicBezTo>
                <a:cubicBezTo>
                  <a:pt x="3857834" y="4662488"/>
                  <a:pt x="3864501" y="4664393"/>
                  <a:pt x="3871169" y="4661535"/>
                </a:cubicBezTo>
                <a:cubicBezTo>
                  <a:pt x="3872121" y="4669155"/>
                  <a:pt x="3876884" y="4673918"/>
                  <a:pt x="3881646" y="4678680"/>
                </a:cubicBezTo>
                <a:cubicBezTo>
                  <a:pt x="3887361" y="4681538"/>
                  <a:pt x="3894029" y="4681538"/>
                  <a:pt x="3899744" y="4679633"/>
                </a:cubicBezTo>
                <a:cubicBezTo>
                  <a:pt x="3896886" y="4680585"/>
                  <a:pt x="3894029" y="4680585"/>
                  <a:pt x="3892124" y="4681538"/>
                </a:cubicBezTo>
                <a:cubicBezTo>
                  <a:pt x="3882599" y="4688205"/>
                  <a:pt x="3875931" y="4695825"/>
                  <a:pt x="3882599" y="4707255"/>
                </a:cubicBezTo>
                <a:cubicBezTo>
                  <a:pt x="3890219" y="4718685"/>
                  <a:pt x="3897839" y="4712018"/>
                  <a:pt x="3907364" y="4707255"/>
                </a:cubicBezTo>
                <a:cubicBezTo>
                  <a:pt x="3920699" y="4699635"/>
                  <a:pt x="3933081" y="4690110"/>
                  <a:pt x="3947369" y="4683443"/>
                </a:cubicBezTo>
                <a:cubicBezTo>
                  <a:pt x="3949274" y="4683443"/>
                  <a:pt x="3950226" y="4683443"/>
                  <a:pt x="3952131" y="4684395"/>
                </a:cubicBezTo>
                <a:cubicBezTo>
                  <a:pt x="3961656" y="4690110"/>
                  <a:pt x="3969276" y="4681538"/>
                  <a:pt x="3978801" y="4681538"/>
                </a:cubicBezTo>
                <a:cubicBezTo>
                  <a:pt x="3981659" y="4691063"/>
                  <a:pt x="3979754" y="4699635"/>
                  <a:pt x="3980706" y="4709160"/>
                </a:cubicBezTo>
                <a:cubicBezTo>
                  <a:pt x="3981659" y="4718685"/>
                  <a:pt x="3986421" y="4726305"/>
                  <a:pt x="3996899" y="4722495"/>
                </a:cubicBezTo>
                <a:cubicBezTo>
                  <a:pt x="4005471" y="4719638"/>
                  <a:pt x="4014044" y="4714875"/>
                  <a:pt x="4016901" y="4727258"/>
                </a:cubicBezTo>
                <a:cubicBezTo>
                  <a:pt x="4018806" y="4737735"/>
                  <a:pt x="4033094" y="4729163"/>
                  <a:pt x="4034046" y="4739640"/>
                </a:cubicBezTo>
                <a:cubicBezTo>
                  <a:pt x="4032141" y="4746308"/>
                  <a:pt x="4028331" y="4752023"/>
                  <a:pt x="4027379" y="4758690"/>
                </a:cubicBezTo>
                <a:cubicBezTo>
                  <a:pt x="4027379" y="4765358"/>
                  <a:pt x="4034999" y="4767263"/>
                  <a:pt x="4034999" y="4773930"/>
                </a:cubicBezTo>
                <a:cubicBezTo>
                  <a:pt x="4030236" y="4777740"/>
                  <a:pt x="4024521" y="4778693"/>
                  <a:pt x="4019759" y="4782503"/>
                </a:cubicBezTo>
                <a:cubicBezTo>
                  <a:pt x="4014044" y="4787265"/>
                  <a:pt x="4007376" y="4791075"/>
                  <a:pt x="4009281" y="4799648"/>
                </a:cubicBezTo>
                <a:cubicBezTo>
                  <a:pt x="4011186" y="4807268"/>
                  <a:pt x="4017854" y="4810125"/>
                  <a:pt x="4026426" y="4809173"/>
                </a:cubicBezTo>
                <a:cubicBezTo>
                  <a:pt x="4069289" y="4810125"/>
                  <a:pt x="4111199" y="4805363"/>
                  <a:pt x="4154061" y="4797743"/>
                </a:cubicBezTo>
                <a:cubicBezTo>
                  <a:pt x="4161681" y="4794885"/>
                  <a:pt x="4167396" y="4790123"/>
                  <a:pt x="4168349" y="4781550"/>
                </a:cubicBezTo>
                <a:cubicBezTo>
                  <a:pt x="4168349" y="4778693"/>
                  <a:pt x="4168349" y="4775835"/>
                  <a:pt x="4168349" y="4772025"/>
                </a:cubicBezTo>
                <a:cubicBezTo>
                  <a:pt x="4170254" y="4768215"/>
                  <a:pt x="4169301" y="4762500"/>
                  <a:pt x="4169301" y="4757738"/>
                </a:cubicBezTo>
                <a:cubicBezTo>
                  <a:pt x="4169301" y="4731068"/>
                  <a:pt x="4166444" y="4704398"/>
                  <a:pt x="4168349" y="4677728"/>
                </a:cubicBezTo>
                <a:cubicBezTo>
                  <a:pt x="4170254" y="4641533"/>
                  <a:pt x="4172159" y="4606290"/>
                  <a:pt x="4173111" y="4570095"/>
                </a:cubicBezTo>
                <a:cubicBezTo>
                  <a:pt x="4175016" y="4506278"/>
                  <a:pt x="4173111" y="4441508"/>
                  <a:pt x="4173111" y="4377690"/>
                </a:cubicBezTo>
                <a:cubicBezTo>
                  <a:pt x="4170254" y="4363403"/>
                  <a:pt x="4174064" y="4347210"/>
                  <a:pt x="4167396" y="4332923"/>
                </a:cubicBezTo>
                <a:cubicBezTo>
                  <a:pt x="4167396" y="4330065"/>
                  <a:pt x="4167396" y="4328160"/>
                  <a:pt x="4167396" y="4325303"/>
                </a:cubicBezTo>
                <a:cubicBezTo>
                  <a:pt x="4171206" y="4320540"/>
                  <a:pt x="4169301" y="4315778"/>
                  <a:pt x="4170254" y="4311015"/>
                </a:cubicBezTo>
                <a:cubicBezTo>
                  <a:pt x="4172159" y="4275773"/>
                  <a:pt x="4166444" y="4239578"/>
                  <a:pt x="4175969" y="4205288"/>
                </a:cubicBezTo>
                <a:cubicBezTo>
                  <a:pt x="4172159" y="4173855"/>
                  <a:pt x="4175969" y="4143375"/>
                  <a:pt x="4179779" y="4112895"/>
                </a:cubicBezTo>
                <a:cubicBezTo>
                  <a:pt x="4182636" y="4051935"/>
                  <a:pt x="4176921" y="195263"/>
                  <a:pt x="4177874" y="133350"/>
                </a:cubicBezTo>
                <a:cubicBezTo>
                  <a:pt x="4177874" y="117158"/>
                  <a:pt x="4185494" y="99060"/>
                  <a:pt x="4176921" y="82867"/>
                </a:cubicBezTo>
                <a:cubicBezTo>
                  <a:pt x="4176921" y="68580"/>
                  <a:pt x="4176921" y="54292"/>
                  <a:pt x="4176921" y="40005"/>
                </a:cubicBezTo>
                <a:cubicBezTo>
                  <a:pt x="4176921" y="31433"/>
                  <a:pt x="4173111" y="28575"/>
                  <a:pt x="4165491" y="28575"/>
                </a:cubicBezTo>
                <a:cubicBezTo>
                  <a:pt x="4151204" y="28575"/>
                  <a:pt x="4136916" y="28575"/>
                  <a:pt x="4122629" y="28575"/>
                </a:cubicBezTo>
                <a:cubicBezTo>
                  <a:pt x="4062621" y="28575"/>
                  <a:pt x="4002614" y="28575"/>
                  <a:pt x="3942606" y="28575"/>
                </a:cubicBezTo>
                <a:cubicBezTo>
                  <a:pt x="3930224" y="25717"/>
                  <a:pt x="3917841" y="26670"/>
                  <a:pt x="3905459" y="27622"/>
                </a:cubicBezTo>
                <a:cubicBezTo>
                  <a:pt x="3872121" y="28575"/>
                  <a:pt x="3839736" y="24765"/>
                  <a:pt x="3806399" y="27622"/>
                </a:cubicBezTo>
                <a:cubicBezTo>
                  <a:pt x="3801636" y="26670"/>
                  <a:pt x="3795921" y="25717"/>
                  <a:pt x="3791159" y="25717"/>
                </a:cubicBezTo>
                <a:cubicBezTo>
                  <a:pt x="3748296" y="24765"/>
                  <a:pt x="3705434" y="24765"/>
                  <a:pt x="3661619" y="23813"/>
                </a:cubicBezTo>
                <a:cubicBezTo>
                  <a:pt x="3578751" y="22860"/>
                  <a:pt x="3495884" y="22860"/>
                  <a:pt x="3413016" y="21908"/>
                </a:cubicBezTo>
                <a:cubicBezTo>
                  <a:pt x="3333959" y="20955"/>
                  <a:pt x="3254901" y="20955"/>
                  <a:pt x="3175844" y="20003"/>
                </a:cubicBezTo>
                <a:cubicBezTo>
                  <a:pt x="3134886" y="20003"/>
                  <a:pt x="3094881" y="20003"/>
                  <a:pt x="3053924" y="20003"/>
                </a:cubicBezTo>
                <a:cubicBezTo>
                  <a:pt x="2987249" y="19050"/>
                  <a:pt x="2920574" y="18097"/>
                  <a:pt x="2853899" y="18097"/>
                </a:cubicBezTo>
                <a:cubicBezTo>
                  <a:pt x="2826276" y="18097"/>
                  <a:pt x="2799606" y="15240"/>
                  <a:pt x="2771984" y="19050"/>
                </a:cubicBezTo>
                <a:cubicBezTo>
                  <a:pt x="2765316" y="15240"/>
                  <a:pt x="2757696" y="17145"/>
                  <a:pt x="2751029" y="17145"/>
                </a:cubicBezTo>
                <a:cubicBezTo>
                  <a:pt x="2698641" y="17145"/>
                  <a:pt x="2647206" y="16192"/>
                  <a:pt x="2594819" y="16192"/>
                </a:cubicBezTo>
                <a:cubicBezTo>
                  <a:pt x="2549099" y="16192"/>
                  <a:pt x="2502426" y="16192"/>
                  <a:pt x="2456706" y="16192"/>
                </a:cubicBezTo>
                <a:cubicBezTo>
                  <a:pt x="2453849" y="16192"/>
                  <a:pt x="2450991" y="16192"/>
                  <a:pt x="2449086" y="16192"/>
                </a:cubicBezTo>
                <a:cubicBezTo>
                  <a:pt x="2446229" y="16192"/>
                  <a:pt x="2444324" y="16192"/>
                  <a:pt x="2441466" y="16192"/>
                </a:cubicBezTo>
                <a:cubicBezTo>
                  <a:pt x="2435751" y="15240"/>
                  <a:pt x="2430989" y="14288"/>
                  <a:pt x="2425274" y="16192"/>
                </a:cubicBezTo>
                <a:cubicBezTo>
                  <a:pt x="2424321" y="17145"/>
                  <a:pt x="2422416" y="18097"/>
                  <a:pt x="2421464" y="16192"/>
                </a:cubicBezTo>
                <a:cubicBezTo>
                  <a:pt x="2420511" y="16192"/>
                  <a:pt x="2418606" y="16192"/>
                  <a:pt x="2417654" y="16192"/>
                </a:cubicBezTo>
                <a:cubicBezTo>
                  <a:pt x="2416701" y="17145"/>
                  <a:pt x="2414796" y="17145"/>
                  <a:pt x="2413844" y="16192"/>
                </a:cubicBezTo>
                <a:cubicBezTo>
                  <a:pt x="2408129" y="15240"/>
                  <a:pt x="2403366" y="15240"/>
                  <a:pt x="2397651" y="16192"/>
                </a:cubicBezTo>
                <a:cubicBezTo>
                  <a:pt x="2394794" y="16192"/>
                  <a:pt x="2392889" y="16192"/>
                  <a:pt x="2390031" y="16192"/>
                </a:cubicBezTo>
                <a:cubicBezTo>
                  <a:pt x="2387174" y="16192"/>
                  <a:pt x="2384316" y="16192"/>
                  <a:pt x="2382411" y="16192"/>
                </a:cubicBezTo>
                <a:cubicBezTo>
                  <a:pt x="2371934" y="14288"/>
                  <a:pt x="2361456" y="13335"/>
                  <a:pt x="2351931" y="13335"/>
                </a:cubicBezTo>
                <a:cubicBezTo>
                  <a:pt x="2299544" y="15240"/>
                  <a:pt x="2247156" y="14288"/>
                  <a:pt x="2195721" y="13335"/>
                </a:cubicBezTo>
                <a:cubicBezTo>
                  <a:pt x="2142381" y="12383"/>
                  <a:pt x="2089041" y="12383"/>
                  <a:pt x="2035701" y="12383"/>
                </a:cubicBezTo>
                <a:cubicBezTo>
                  <a:pt x="1930926" y="11430"/>
                  <a:pt x="1825199" y="11430"/>
                  <a:pt x="1720424" y="10478"/>
                </a:cubicBezTo>
                <a:cubicBezTo>
                  <a:pt x="1662321" y="10478"/>
                  <a:pt x="1604219" y="9525"/>
                  <a:pt x="1546116" y="8572"/>
                </a:cubicBezTo>
                <a:cubicBezTo>
                  <a:pt x="1520399" y="8572"/>
                  <a:pt x="1493729" y="9525"/>
                  <a:pt x="1468011" y="7620"/>
                </a:cubicBezTo>
                <a:cubicBezTo>
                  <a:pt x="1467059" y="5715"/>
                  <a:pt x="1465154" y="5715"/>
                  <a:pt x="1464201" y="7620"/>
                </a:cubicBezTo>
                <a:cubicBezTo>
                  <a:pt x="1463249" y="7620"/>
                  <a:pt x="1461344" y="7620"/>
                  <a:pt x="1460391" y="7620"/>
                </a:cubicBezTo>
                <a:cubicBezTo>
                  <a:pt x="1457534" y="5715"/>
                  <a:pt x="1454676" y="5715"/>
                  <a:pt x="1452771" y="7620"/>
                </a:cubicBezTo>
                <a:cubicBezTo>
                  <a:pt x="1447056" y="9525"/>
                  <a:pt x="1442294" y="9525"/>
                  <a:pt x="1436579" y="7620"/>
                </a:cubicBezTo>
                <a:cubicBezTo>
                  <a:pt x="1435626" y="5715"/>
                  <a:pt x="1433721" y="5715"/>
                  <a:pt x="1432769" y="7620"/>
                </a:cubicBezTo>
                <a:cubicBezTo>
                  <a:pt x="1431816" y="7620"/>
                  <a:pt x="1429911" y="7620"/>
                  <a:pt x="1428959" y="7620"/>
                </a:cubicBezTo>
                <a:cubicBezTo>
                  <a:pt x="1407051" y="3810"/>
                  <a:pt x="1384191" y="4763"/>
                  <a:pt x="1362284" y="7620"/>
                </a:cubicBezTo>
                <a:cubicBezTo>
                  <a:pt x="1358474" y="8572"/>
                  <a:pt x="1354664" y="8572"/>
                  <a:pt x="1349901" y="7620"/>
                </a:cubicBezTo>
                <a:cubicBezTo>
                  <a:pt x="1311801" y="3810"/>
                  <a:pt x="1274654" y="5715"/>
                  <a:pt x="1236554" y="2858"/>
                </a:cubicBezTo>
                <a:cubicBezTo>
                  <a:pt x="1192739" y="0"/>
                  <a:pt x="1148924" y="953"/>
                  <a:pt x="1105109" y="2858"/>
                </a:cubicBezTo>
                <a:cubicBezTo>
                  <a:pt x="1070819" y="3810"/>
                  <a:pt x="1037481" y="0"/>
                  <a:pt x="1003191" y="3810"/>
                </a:cubicBezTo>
                <a:cubicBezTo>
                  <a:pt x="1002239" y="3810"/>
                  <a:pt x="1000334" y="4763"/>
                  <a:pt x="999381" y="4763"/>
                </a:cubicBezTo>
                <a:cubicBezTo>
                  <a:pt x="989856" y="5715"/>
                  <a:pt x="980331" y="6667"/>
                  <a:pt x="969854" y="6667"/>
                </a:cubicBezTo>
                <a:cubicBezTo>
                  <a:pt x="901274" y="7620"/>
                  <a:pt x="831741" y="5715"/>
                  <a:pt x="763161" y="4763"/>
                </a:cubicBezTo>
                <a:cubicBezTo>
                  <a:pt x="692676" y="3810"/>
                  <a:pt x="622191" y="3810"/>
                  <a:pt x="551706" y="3810"/>
                </a:cubicBezTo>
                <a:cubicBezTo>
                  <a:pt x="512654" y="3810"/>
                  <a:pt x="473601" y="3810"/>
                  <a:pt x="434549" y="3810"/>
                </a:cubicBezTo>
                <a:cubicBezTo>
                  <a:pt x="433596" y="4763"/>
                  <a:pt x="432644" y="4763"/>
                  <a:pt x="432644" y="5715"/>
                </a:cubicBezTo>
                <a:cubicBezTo>
                  <a:pt x="433596" y="4763"/>
                  <a:pt x="434549" y="4763"/>
                  <a:pt x="434549" y="3810"/>
                </a:cubicBezTo>
                <a:cubicBezTo>
                  <a:pt x="420261" y="3810"/>
                  <a:pt x="405974" y="3810"/>
                  <a:pt x="391686" y="3810"/>
                </a:cubicBezTo>
                <a:cubicBezTo>
                  <a:pt x="390734" y="5715"/>
                  <a:pt x="388829" y="5715"/>
                  <a:pt x="387876" y="3810"/>
                </a:cubicBezTo>
                <a:cubicBezTo>
                  <a:pt x="369779" y="3810"/>
                  <a:pt x="351681" y="3810"/>
                  <a:pt x="332631" y="3810"/>
                </a:cubicBezTo>
                <a:cubicBezTo>
                  <a:pt x="325011" y="2858"/>
                  <a:pt x="316439" y="1905"/>
                  <a:pt x="308819" y="3810"/>
                </a:cubicBezTo>
                <a:cubicBezTo>
                  <a:pt x="305961" y="3810"/>
                  <a:pt x="304056" y="3810"/>
                  <a:pt x="301199" y="3810"/>
                </a:cubicBezTo>
                <a:cubicBezTo>
                  <a:pt x="300246" y="5715"/>
                  <a:pt x="298341" y="5715"/>
                  <a:pt x="297389" y="3810"/>
                </a:cubicBezTo>
                <a:cubicBezTo>
                  <a:pt x="294531" y="3810"/>
                  <a:pt x="292626" y="3810"/>
                  <a:pt x="289769" y="3810"/>
                </a:cubicBezTo>
                <a:cubicBezTo>
                  <a:pt x="274529" y="2858"/>
                  <a:pt x="260241" y="953"/>
                  <a:pt x="245001" y="953"/>
                </a:cubicBezTo>
                <a:cubicBezTo>
                  <a:pt x="173564" y="2858"/>
                  <a:pt x="102126" y="0"/>
                  <a:pt x="30689" y="0"/>
                </a:cubicBezTo>
                <a:cubicBezTo>
                  <a:pt x="27831" y="953"/>
                  <a:pt x="24974" y="953"/>
                  <a:pt x="23069" y="3810"/>
                </a:cubicBezTo>
                <a:cubicBezTo>
                  <a:pt x="22116" y="4763"/>
                  <a:pt x="20211" y="6667"/>
                  <a:pt x="19259" y="7620"/>
                </a:cubicBezTo>
                <a:cubicBezTo>
                  <a:pt x="18306" y="8572"/>
                  <a:pt x="16401" y="10478"/>
                  <a:pt x="15449" y="11430"/>
                </a:cubicBezTo>
                <a:cubicBezTo>
                  <a:pt x="15449" y="13335"/>
                  <a:pt x="14496" y="15240"/>
                  <a:pt x="14496" y="16192"/>
                </a:cubicBezTo>
                <a:cubicBezTo>
                  <a:pt x="1161" y="23813"/>
                  <a:pt x="-744" y="29528"/>
                  <a:pt x="209" y="35242"/>
                </a:cubicBezTo>
                <a:close/>
                <a:moveTo>
                  <a:pt x="3857834" y="4350068"/>
                </a:moveTo>
                <a:cubicBezTo>
                  <a:pt x="3857834" y="4350068"/>
                  <a:pt x="3858786" y="4351020"/>
                  <a:pt x="3858786" y="4351020"/>
                </a:cubicBezTo>
                <a:cubicBezTo>
                  <a:pt x="3858786" y="4351020"/>
                  <a:pt x="3858786" y="4351020"/>
                  <a:pt x="3858786" y="4351020"/>
                </a:cubicBezTo>
                <a:cubicBezTo>
                  <a:pt x="3858786" y="4351020"/>
                  <a:pt x="3858786" y="4351020"/>
                  <a:pt x="3857834" y="4350068"/>
                </a:cubicBezTo>
                <a:cubicBezTo>
                  <a:pt x="3858786" y="4351020"/>
                  <a:pt x="3857834" y="4351020"/>
                  <a:pt x="3857834" y="4350068"/>
                </a:cubicBezTo>
                <a:cubicBezTo>
                  <a:pt x="3857834" y="4350068"/>
                  <a:pt x="3857834" y="4350068"/>
                  <a:pt x="3857834" y="4350068"/>
                </a:cubicBezTo>
                <a:close/>
                <a:moveTo>
                  <a:pt x="3852119" y="4271010"/>
                </a:moveTo>
                <a:cubicBezTo>
                  <a:pt x="3852119" y="4271010"/>
                  <a:pt x="3852119" y="4271010"/>
                  <a:pt x="3852119" y="4271010"/>
                </a:cubicBezTo>
                <a:cubicBezTo>
                  <a:pt x="3853071" y="4271963"/>
                  <a:pt x="3854024" y="4271963"/>
                  <a:pt x="3854024" y="4272915"/>
                </a:cubicBezTo>
                <a:cubicBezTo>
                  <a:pt x="3854024" y="4272915"/>
                  <a:pt x="3854024" y="4272915"/>
                  <a:pt x="3854024" y="4272915"/>
                </a:cubicBezTo>
                <a:cubicBezTo>
                  <a:pt x="3854024" y="4271963"/>
                  <a:pt x="3853071" y="4271963"/>
                  <a:pt x="3852119" y="4271010"/>
                </a:cubicBezTo>
                <a:cubicBezTo>
                  <a:pt x="3852119" y="4271963"/>
                  <a:pt x="3852119" y="4271010"/>
                  <a:pt x="3852119" y="4271010"/>
                </a:cubicBezTo>
                <a:close/>
                <a:moveTo>
                  <a:pt x="3755916" y="117158"/>
                </a:moveTo>
                <a:cubicBezTo>
                  <a:pt x="3755916" y="118110"/>
                  <a:pt x="3755916" y="118110"/>
                  <a:pt x="3754964" y="119063"/>
                </a:cubicBezTo>
                <a:cubicBezTo>
                  <a:pt x="3754964" y="119063"/>
                  <a:pt x="3754964" y="119063"/>
                  <a:pt x="3754964" y="119063"/>
                </a:cubicBezTo>
                <a:cubicBezTo>
                  <a:pt x="3754964" y="119063"/>
                  <a:pt x="3755916" y="118110"/>
                  <a:pt x="3755916" y="117158"/>
                </a:cubicBezTo>
                <a:close/>
                <a:moveTo>
                  <a:pt x="3622566" y="4024313"/>
                </a:moveTo>
                <a:cubicBezTo>
                  <a:pt x="3622566" y="4024313"/>
                  <a:pt x="3622566" y="4024313"/>
                  <a:pt x="3622566" y="4024313"/>
                </a:cubicBezTo>
                <a:cubicBezTo>
                  <a:pt x="3622566" y="4025265"/>
                  <a:pt x="3622566" y="4025265"/>
                  <a:pt x="3622566" y="4024313"/>
                </a:cubicBezTo>
                <a:cubicBezTo>
                  <a:pt x="3621614" y="4025265"/>
                  <a:pt x="3621614" y="4025265"/>
                  <a:pt x="3622566" y="4024313"/>
                </a:cubicBezTo>
                <a:cubicBezTo>
                  <a:pt x="3622566" y="4025265"/>
                  <a:pt x="3622566" y="4025265"/>
                  <a:pt x="3622566" y="4024313"/>
                </a:cubicBezTo>
                <a:close/>
                <a:moveTo>
                  <a:pt x="3457784" y="111442"/>
                </a:moveTo>
                <a:cubicBezTo>
                  <a:pt x="3457784" y="111442"/>
                  <a:pt x="3457784" y="112395"/>
                  <a:pt x="3457784" y="111442"/>
                </a:cubicBezTo>
                <a:cubicBezTo>
                  <a:pt x="3458736" y="112395"/>
                  <a:pt x="3458736" y="112395"/>
                  <a:pt x="3457784" y="111442"/>
                </a:cubicBezTo>
                <a:cubicBezTo>
                  <a:pt x="3457784" y="112395"/>
                  <a:pt x="3457784" y="111442"/>
                  <a:pt x="3457784" y="111442"/>
                </a:cubicBezTo>
                <a:cubicBezTo>
                  <a:pt x="3457784" y="111442"/>
                  <a:pt x="3457784" y="111442"/>
                  <a:pt x="3457784" y="111442"/>
                </a:cubicBezTo>
                <a:close/>
                <a:moveTo>
                  <a:pt x="3065354" y="4297680"/>
                </a:moveTo>
                <a:cubicBezTo>
                  <a:pt x="3066306" y="4297680"/>
                  <a:pt x="3066306" y="4297680"/>
                  <a:pt x="3066306" y="4297680"/>
                </a:cubicBezTo>
                <a:cubicBezTo>
                  <a:pt x="3066306" y="4297680"/>
                  <a:pt x="3066306" y="4297680"/>
                  <a:pt x="3065354" y="4297680"/>
                </a:cubicBezTo>
                <a:cubicBezTo>
                  <a:pt x="3065354" y="4297680"/>
                  <a:pt x="3065354" y="4297680"/>
                  <a:pt x="3065354" y="4297680"/>
                </a:cubicBezTo>
                <a:close/>
                <a:moveTo>
                  <a:pt x="3064401" y="4299585"/>
                </a:moveTo>
                <a:cubicBezTo>
                  <a:pt x="3064401" y="4299585"/>
                  <a:pt x="3064401" y="4299585"/>
                  <a:pt x="3064401" y="4299585"/>
                </a:cubicBezTo>
                <a:cubicBezTo>
                  <a:pt x="3064401" y="4299585"/>
                  <a:pt x="3064401" y="4299585"/>
                  <a:pt x="3064401" y="4299585"/>
                </a:cubicBezTo>
                <a:cubicBezTo>
                  <a:pt x="3064401" y="4299585"/>
                  <a:pt x="3064401" y="4299585"/>
                  <a:pt x="3064401" y="4299585"/>
                </a:cubicBezTo>
                <a:close/>
                <a:moveTo>
                  <a:pt x="2817704" y="4671060"/>
                </a:moveTo>
                <a:cubicBezTo>
                  <a:pt x="2825324" y="4669155"/>
                  <a:pt x="2830086" y="4671060"/>
                  <a:pt x="2834849" y="4677728"/>
                </a:cubicBezTo>
                <a:cubicBezTo>
                  <a:pt x="2839611" y="4684395"/>
                  <a:pt x="2833896" y="4686300"/>
                  <a:pt x="2831039" y="4689158"/>
                </a:cubicBezTo>
                <a:cubicBezTo>
                  <a:pt x="2831039" y="4689158"/>
                  <a:pt x="2831039" y="4689158"/>
                  <a:pt x="2831039" y="4689158"/>
                </a:cubicBezTo>
                <a:cubicBezTo>
                  <a:pt x="2834849" y="4673918"/>
                  <a:pt x="2831991" y="4671060"/>
                  <a:pt x="2817704" y="4671060"/>
                </a:cubicBezTo>
                <a:cubicBezTo>
                  <a:pt x="2816751" y="4671060"/>
                  <a:pt x="2815799" y="4671060"/>
                  <a:pt x="2815799" y="4671060"/>
                </a:cubicBezTo>
                <a:cubicBezTo>
                  <a:pt x="2815799" y="4671060"/>
                  <a:pt x="2816751" y="4671060"/>
                  <a:pt x="2817704" y="4671060"/>
                </a:cubicBezTo>
                <a:close/>
                <a:moveTo>
                  <a:pt x="2799606" y="4670108"/>
                </a:moveTo>
                <a:cubicBezTo>
                  <a:pt x="2798654" y="4670108"/>
                  <a:pt x="2797701" y="4670108"/>
                  <a:pt x="2796749" y="4670108"/>
                </a:cubicBezTo>
                <a:cubicBezTo>
                  <a:pt x="2796749" y="4670108"/>
                  <a:pt x="2796749" y="4670108"/>
                  <a:pt x="2796749" y="4670108"/>
                </a:cubicBezTo>
                <a:cubicBezTo>
                  <a:pt x="2797701" y="4670108"/>
                  <a:pt x="2798654" y="4670108"/>
                  <a:pt x="2799606" y="4670108"/>
                </a:cubicBezTo>
                <a:close/>
                <a:moveTo>
                  <a:pt x="2789129" y="4666298"/>
                </a:moveTo>
                <a:cubicBezTo>
                  <a:pt x="2789129" y="4666298"/>
                  <a:pt x="2788176" y="4666298"/>
                  <a:pt x="2788176" y="4666298"/>
                </a:cubicBezTo>
                <a:cubicBezTo>
                  <a:pt x="2788176" y="4666298"/>
                  <a:pt x="2788176" y="4666298"/>
                  <a:pt x="2788176" y="4666298"/>
                </a:cubicBezTo>
                <a:cubicBezTo>
                  <a:pt x="2788176" y="4666298"/>
                  <a:pt x="2788176" y="4666298"/>
                  <a:pt x="2789129" y="4666298"/>
                </a:cubicBezTo>
                <a:close/>
                <a:moveTo>
                  <a:pt x="2787224" y="4666298"/>
                </a:moveTo>
                <a:cubicBezTo>
                  <a:pt x="2787224" y="4666298"/>
                  <a:pt x="2787224" y="4665345"/>
                  <a:pt x="2787224" y="4666298"/>
                </a:cubicBezTo>
                <a:cubicBezTo>
                  <a:pt x="2786271" y="4665345"/>
                  <a:pt x="2787224" y="4665345"/>
                  <a:pt x="2787224" y="4666298"/>
                </a:cubicBezTo>
                <a:close/>
                <a:moveTo>
                  <a:pt x="826979" y="4690110"/>
                </a:moveTo>
                <a:cubicBezTo>
                  <a:pt x="829836" y="4679633"/>
                  <a:pt x="836504" y="4679633"/>
                  <a:pt x="843171" y="4675823"/>
                </a:cubicBezTo>
                <a:cubicBezTo>
                  <a:pt x="844124" y="4674870"/>
                  <a:pt x="845076" y="4672965"/>
                  <a:pt x="846029" y="4672013"/>
                </a:cubicBezTo>
                <a:cubicBezTo>
                  <a:pt x="847934" y="4672013"/>
                  <a:pt x="849839" y="4672013"/>
                  <a:pt x="851744" y="4672013"/>
                </a:cubicBezTo>
                <a:cubicBezTo>
                  <a:pt x="856506" y="4691063"/>
                  <a:pt x="846029" y="4701540"/>
                  <a:pt x="830789" y="4710113"/>
                </a:cubicBezTo>
                <a:cubicBezTo>
                  <a:pt x="822216" y="4714875"/>
                  <a:pt x="814596" y="4711065"/>
                  <a:pt x="806024" y="4712970"/>
                </a:cubicBezTo>
                <a:cubicBezTo>
                  <a:pt x="817454" y="4709160"/>
                  <a:pt x="825074" y="4700588"/>
                  <a:pt x="826979" y="4690110"/>
                </a:cubicBezTo>
                <a:close/>
                <a:moveTo>
                  <a:pt x="754589" y="4732020"/>
                </a:moveTo>
                <a:cubicBezTo>
                  <a:pt x="756494" y="4734878"/>
                  <a:pt x="758399" y="4736783"/>
                  <a:pt x="761256" y="4739640"/>
                </a:cubicBezTo>
                <a:cubicBezTo>
                  <a:pt x="757446" y="4738688"/>
                  <a:pt x="755541" y="4734878"/>
                  <a:pt x="754589" y="4732020"/>
                </a:cubicBezTo>
                <a:close/>
                <a:moveTo>
                  <a:pt x="759351" y="4712970"/>
                </a:moveTo>
                <a:cubicBezTo>
                  <a:pt x="762209" y="4708208"/>
                  <a:pt x="766019" y="4705350"/>
                  <a:pt x="769829" y="4711065"/>
                </a:cubicBezTo>
                <a:cubicBezTo>
                  <a:pt x="778401" y="4722495"/>
                  <a:pt x="787926" y="4720590"/>
                  <a:pt x="799356" y="4716780"/>
                </a:cubicBezTo>
                <a:cubicBezTo>
                  <a:pt x="794594" y="4719638"/>
                  <a:pt x="791736" y="4722495"/>
                  <a:pt x="794594" y="4730115"/>
                </a:cubicBezTo>
                <a:cubicBezTo>
                  <a:pt x="794594" y="4730115"/>
                  <a:pt x="794594" y="4730115"/>
                  <a:pt x="794594" y="4730115"/>
                </a:cubicBezTo>
                <a:cubicBezTo>
                  <a:pt x="788879" y="4726305"/>
                  <a:pt x="784116" y="4721543"/>
                  <a:pt x="778401" y="4718685"/>
                </a:cubicBezTo>
                <a:cubicBezTo>
                  <a:pt x="769829" y="4713923"/>
                  <a:pt x="762209" y="4712018"/>
                  <a:pt x="755541" y="4720590"/>
                </a:cubicBezTo>
                <a:cubicBezTo>
                  <a:pt x="753636" y="4723448"/>
                  <a:pt x="752684" y="4726305"/>
                  <a:pt x="752684" y="4729163"/>
                </a:cubicBezTo>
                <a:cubicBezTo>
                  <a:pt x="750779" y="4725353"/>
                  <a:pt x="748874" y="4722495"/>
                  <a:pt x="743159" y="4722495"/>
                </a:cubicBezTo>
                <a:cubicBezTo>
                  <a:pt x="749826" y="4720590"/>
                  <a:pt x="756494" y="4719638"/>
                  <a:pt x="759351" y="471297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 t="-8113" b="-30537"/>
            </a:stretch>
          </a:blipFill>
          <a:ln w="9525" cap="flat">
            <a:noFill/>
            <a:prstDash val="solid"/>
            <a:miter/>
          </a:ln>
          <a:effectLst>
            <a:outerShdw blurRad="101600" dist="38100" dir="5400000" sx="101000" sy="101000" algn="t" rotWithShape="0">
              <a:prstClr val="black">
                <a:alpha val="24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80" name="-">
            <a:extLst>
              <a:ext uri="{FF2B5EF4-FFF2-40B4-BE49-F238E27FC236}">
                <a16:creationId xmlns:a16="http://schemas.microsoft.com/office/drawing/2014/main" id="{8C869CB1-0922-4AE2-A2AE-DEC6B12B251E}"/>
              </a:ext>
            </a:extLst>
          </p:cNvPr>
          <p:cNvGrpSpPr/>
          <p:nvPr/>
        </p:nvGrpSpPr>
        <p:grpSpPr>
          <a:xfrm>
            <a:off x="1471050" y="509142"/>
            <a:ext cx="3915900" cy="620022"/>
            <a:chOff x="481171" y="509142"/>
            <a:chExt cx="3915900" cy="620022"/>
          </a:xfrm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grpSpPr>
        <p:sp>
          <p:nvSpPr>
            <p:cNvPr id="81" name="-">
              <a:extLst>
                <a:ext uri="{FF2B5EF4-FFF2-40B4-BE49-F238E27FC236}">
                  <a16:creationId xmlns:a16="http://schemas.microsoft.com/office/drawing/2014/main" id="{530970DC-5061-4A36-A627-30B64F2F35C3}"/>
                </a:ext>
              </a:extLst>
            </p:cNvPr>
            <p:cNvSpPr/>
            <p:nvPr/>
          </p:nvSpPr>
          <p:spPr>
            <a:xfrm>
              <a:off x="481171" y="509142"/>
              <a:ext cx="653841" cy="620022"/>
            </a:xfrm>
            <a:custGeom>
              <a:avLst/>
              <a:gdLst>
                <a:gd name="connsiteX0" fmla="*/ 377137 w 653841"/>
                <a:gd name="connsiteY0" fmla="*/ 94285 h 620022"/>
                <a:gd name="connsiteX1" fmla="*/ 528812 w 653841"/>
                <a:gd name="connsiteY1" fmla="*/ 94285 h 620022"/>
                <a:gd name="connsiteX2" fmla="*/ 653841 w 653841"/>
                <a:gd name="connsiteY2" fmla="*/ 310524 h 620022"/>
                <a:gd name="connsiteX3" fmla="*/ 528812 w 653841"/>
                <a:gd name="connsiteY3" fmla="*/ 525739 h 620022"/>
                <a:gd name="connsiteX4" fmla="*/ 377137 w 653841"/>
                <a:gd name="connsiteY4" fmla="*/ 525739 h 620022"/>
                <a:gd name="connsiteX5" fmla="*/ 503191 w 653841"/>
                <a:gd name="connsiteY5" fmla="*/ 310524 h 620022"/>
                <a:gd name="connsiteX6" fmla="*/ 0 w 653841"/>
                <a:gd name="connsiteY6" fmla="*/ 0 h 620022"/>
                <a:gd name="connsiteX7" fmla="*/ 216239 w 653841"/>
                <a:gd name="connsiteY7" fmla="*/ 0 h 620022"/>
                <a:gd name="connsiteX8" fmla="*/ 396609 w 653841"/>
                <a:gd name="connsiteY8" fmla="*/ 310524 h 620022"/>
                <a:gd name="connsiteX9" fmla="*/ 216239 w 653841"/>
                <a:gd name="connsiteY9" fmla="*/ 620022 h 620022"/>
                <a:gd name="connsiteX10" fmla="*/ 0 w 653841"/>
                <a:gd name="connsiteY10" fmla="*/ 620022 h 620022"/>
                <a:gd name="connsiteX11" fmla="*/ 179345 w 653841"/>
                <a:gd name="connsiteY11" fmla="*/ 310524 h 62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3841" h="620022">
                  <a:moveTo>
                    <a:pt x="377137" y="94285"/>
                  </a:moveTo>
                  <a:lnTo>
                    <a:pt x="528812" y="94285"/>
                  </a:lnTo>
                  <a:lnTo>
                    <a:pt x="653841" y="310524"/>
                  </a:lnTo>
                  <a:lnTo>
                    <a:pt x="528812" y="525739"/>
                  </a:lnTo>
                  <a:lnTo>
                    <a:pt x="377137" y="525739"/>
                  </a:lnTo>
                  <a:lnTo>
                    <a:pt x="503191" y="310524"/>
                  </a:lnTo>
                  <a:close/>
                  <a:moveTo>
                    <a:pt x="0" y="0"/>
                  </a:moveTo>
                  <a:lnTo>
                    <a:pt x="216239" y="0"/>
                  </a:lnTo>
                  <a:lnTo>
                    <a:pt x="396609" y="310524"/>
                  </a:lnTo>
                  <a:lnTo>
                    <a:pt x="216239" y="620022"/>
                  </a:lnTo>
                  <a:lnTo>
                    <a:pt x="0" y="620022"/>
                  </a:lnTo>
                  <a:lnTo>
                    <a:pt x="179345" y="310524"/>
                  </a:lnTo>
                  <a:close/>
                </a:path>
              </a:pathLst>
            </a:custGeom>
            <a:solidFill>
              <a:schemeClr val="accent4"/>
            </a:solidFill>
            <a:ln w="102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6A41437-37F6-4124-B4B4-6CE2D721C3F9}"/>
                </a:ext>
              </a:extLst>
            </p:cNvPr>
            <p:cNvSpPr txBox="1"/>
            <p:nvPr/>
          </p:nvSpPr>
          <p:spPr>
            <a:xfrm>
              <a:off x="1173112" y="534479"/>
              <a:ext cx="29803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Monument Extended Ultrabold" panose="00000900000000000000" pitchFamily="50" charset="0"/>
                  <a:cs typeface="Poppins Black" panose="00000A00000000000000" pitchFamily="2" charset="0"/>
                </a:rPr>
                <a:t>COMPANY NAME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90F335A-0585-461C-AE7E-3E607859B783}"/>
                </a:ext>
              </a:extLst>
            </p:cNvPr>
            <p:cNvSpPr txBox="1"/>
            <p:nvPr/>
          </p:nvSpPr>
          <p:spPr>
            <a:xfrm>
              <a:off x="1173112" y="769109"/>
              <a:ext cx="32239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pc="600" dirty="0">
                  <a:solidFill>
                    <a:schemeClr val="bg1">
                      <a:lumMod val="95000"/>
                    </a:schemeClr>
                  </a:solidFill>
                  <a:latin typeface="Century Gothic" panose="020B0502020202020204" pitchFamily="34" charset="0"/>
                  <a:cs typeface="Poppins SemiBold" panose="00000700000000000000" pitchFamily="2" charset="0"/>
                </a:rPr>
                <a:t>Your Tagline Here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BC23D2E7-7765-4B52-A93C-F736F0A36D8A}"/>
              </a:ext>
            </a:extLst>
          </p:cNvPr>
          <p:cNvSpPr txBox="1"/>
          <p:nvPr/>
        </p:nvSpPr>
        <p:spPr>
          <a:xfrm>
            <a:off x="746179" y="11715082"/>
            <a:ext cx="40078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pc="600" dirty="0">
                <a:solidFill>
                  <a:schemeClr val="bg1">
                    <a:lumMod val="95000"/>
                  </a:schemeClr>
                </a:solidFill>
                <a:latin typeface="Monument Extended" panose="00000500000000000000" pitchFamily="50" charset="0"/>
                <a:cs typeface="Poppins Black" panose="00000A00000000000000" pitchFamily="2" charset="0"/>
              </a:rPr>
              <a:t>WWW.YOURDOMAIN.COM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798B1B5-B5BD-4A66-A31B-02237AC620CF}"/>
              </a:ext>
            </a:extLst>
          </p:cNvPr>
          <p:cNvSpPr txBox="1"/>
          <p:nvPr/>
        </p:nvSpPr>
        <p:spPr>
          <a:xfrm>
            <a:off x="746179" y="8893625"/>
            <a:ext cx="37877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consectetur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adipiscing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elit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Ut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posuere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est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et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ornare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dapibus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risus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odio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iaculis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,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euismod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arcu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ipsum at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leo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In pharetra lacinia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metus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 pulvinar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suscipit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Century Gothic" panose="020B0502020202020204" pitchFamily="34" charset="0"/>
                <a:cs typeface="Poppins Light" panose="00000400000000000000" pitchFamily="2" charset="0"/>
              </a:rPr>
              <a:t>. </a:t>
            </a:r>
          </a:p>
        </p:txBody>
      </p:sp>
      <p:grpSp>
        <p:nvGrpSpPr>
          <p:cNvPr id="86" name="-">
            <a:extLst>
              <a:ext uri="{FF2B5EF4-FFF2-40B4-BE49-F238E27FC236}">
                <a16:creationId xmlns:a16="http://schemas.microsoft.com/office/drawing/2014/main" id="{AFB171C8-BBF9-4B14-836C-4AB496C2D4D0}"/>
              </a:ext>
            </a:extLst>
          </p:cNvPr>
          <p:cNvGrpSpPr/>
          <p:nvPr/>
        </p:nvGrpSpPr>
        <p:grpSpPr>
          <a:xfrm>
            <a:off x="746179" y="11123587"/>
            <a:ext cx="3030393" cy="564547"/>
            <a:chOff x="1970409" y="10900435"/>
            <a:chExt cx="3030393" cy="564547"/>
          </a:xfrm>
        </p:grpSpPr>
        <p:grpSp>
          <p:nvGrpSpPr>
            <p:cNvPr id="88" name="-">
              <a:extLst>
                <a:ext uri="{FF2B5EF4-FFF2-40B4-BE49-F238E27FC236}">
                  <a16:creationId xmlns:a16="http://schemas.microsoft.com/office/drawing/2014/main" id="{6259416D-A1FA-4325-8775-FE5FD86353E8}"/>
                </a:ext>
              </a:extLst>
            </p:cNvPr>
            <p:cNvGrpSpPr/>
            <p:nvPr/>
          </p:nvGrpSpPr>
          <p:grpSpPr>
            <a:xfrm>
              <a:off x="1970409" y="10926485"/>
              <a:ext cx="520064" cy="520064"/>
              <a:chOff x="4735878" y="9649013"/>
              <a:chExt cx="520064" cy="520064"/>
            </a:xfrm>
          </p:grpSpPr>
          <p:sp>
            <p:nvSpPr>
              <p:cNvPr id="91" name="-">
                <a:extLst>
                  <a:ext uri="{FF2B5EF4-FFF2-40B4-BE49-F238E27FC236}">
                    <a16:creationId xmlns:a16="http://schemas.microsoft.com/office/drawing/2014/main" id="{9DD8F5D7-C403-4180-9AAF-BC3D11FB8762}"/>
                  </a:ext>
                </a:extLst>
              </p:cNvPr>
              <p:cNvSpPr/>
              <p:nvPr/>
            </p:nvSpPr>
            <p:spPr>
              <a:xfrm>
                <a:off x="4735878" y="9649013"/>
                <a:ext cx="520064" cy="520064"/>
              </a:xfrm>
              <a:custGeom>
                <a:avLst/>
                <a:gdLst>
                  <a:gd name="connsiteX0" fmla="*/ 260033 w 520064"/>
                  <a:gd name="connsiteY0" fmla="*/ 520065 h 520064"/>
                  <a:gd name="connsiteX1" fmla="*/ 0 w 520064"/>
                  <a:gd name="connsiteY1" fmla="*/ 260033 h 520064"/>
                  <a:gd name="connsiteX2" fmla="*/ 260033 w 520064"/>
                  <a:gd name="connsiteY2" fmla="*/ 0 h 520064"/>
                  <a:gd name="connsiteX3" fmla="*/ 520065 w 520064"/>
                  <a:gd name="connsiteY3" fmla="*/ 260033 h 520064"/>
                  <a:gd name="connsiteX4" fmla="*/ 260033 w 520064"/>
                  <a:gd name="connsiteY4" fmla="*/ 520065 h 520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0064" h="520064">
                    <a:moveTo>
                      <a:pt x="260033" y="520065"/>
                    </a:moveTo>
                    <a:cubicBezTo>
                      <a:pt x="116205" y="520065"/>
                      <a:pt x="0" y="402908"/>
                      <a:pt x="0" y="260033"/>
                    </a:cubicBezTo>
                    <a:cubicBezTo>
                      <a:pt x="0" y="117158"/>
                      <a:pt x="116205" y="0"/>
                      <a:pt x="260033" y="0"/>
                    </a:cubicBezTo>
                    <a:cubicBezTo>
                      <a:pt x="402908" y="0"/>
                      <a:pt x="520065" y="116205"/>
                      <a:pt x="520065" y="260033"/>
                    </a:cubicBezTo>
                    <a:cubicBezTo>
                      <a:pt x="520065" y="403860"/>
                      <a:pt x="402908" y="520065"/>
                      <a:pt x="260033" y="52006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" name="-">
                <a:extLst>
                  <a:ext uri="{FF2B5EF4-FFF2-40B4-BE49-F238E27FC236}">
                    <a16:creationId xmlns:a16="http://schemas.microsoft.com/office/drawing/2014/main" id="{8C586618-29F6-4BB4-A842-79BAA6963B98}"/>
                  </a:ext>
                </a:extLst>
              </p:cNvPr>
              <p:cNvSpPr/>
              <p:nvPr/>
            </p:nvSpPr>
            <p:spPr>
              <a:xfrm>
                <a:off x="4851090" y="9739500"/>
                <a:ext cx="314364" cy="314325"/>
              </a:xfrm>
              <a:custGeom>
                <a:avLst/>
                <a:gdLst>
                  <a:gd name="connsiteX0" fmla="*/ 105291 w 314364"/>
                  <a:gd name="connsiteY0" fmla="*/ 86797 h 314325"/>
                  <a:gd name="connsiteX1" fmla="*/ 115292 w 314364"/>
                  <a:gd name="connsiteY1" fmla="*/ 88583 h 314325"/>
                  <a:gd name="connsiteX2" fmla="*/ 128627 w 314364"/>
                  <a:gd name="connsiteY2" fmla="*/ 108585 h 314325"/>
                  <a:gd name="connsiteX3" fmla="*/ 132437 w 314364"/>
                  <a:gd name="connsiteY3" fmla="*/ 126683 h 314325"/>
                  <a:gd name="connsiteX4" fmla="*/ 122912 w 314364"/>
                  <a:gd name="connsiteY4" fmla="*/ 141923 h 314325"/>
                  <a:gd name="connsiteX5" fmla="*/ 121959 w 314364"/>
                  <a:gd name="connsiteY5" fmla="*/ 150495 h 314325"/>
                  <a:gd name="connsiteX6" fmla="*/ 173394 w 314364"/>
                  <a:gd name="connsiteY6" fmla="*/ 194310 h 314325"/>
                  <a:gd name="connsiteX7" fmla="*/ 181015 w 314364"/>
                  <a:gd name="connsiteY7" fmla="*/ 192405 h 314325"/>
                  <a:gd name="connsiteX8" fmla="*/ 194350 w 314364"/>
                  <a:gd name="connsiteY8" fmla="*/ 176213 h 314325"/>
                  <a:gd name="connsiteX9" fmla="*/ 217210 w 314364"/>
                  <a:gd name="connsiteY9" fmla="*/ 180975 h 314325"/>
                  <a:gd name="connsiteX10" fmla="*/ 234355 w 314364"/>
                  <a:gd name="connsiteY10" fmla="*/ 196215 h 314325"/>
                  <a:gd name="connsiteX11" fmla="*/ 233402 w 314364"/>
                  <a:gd name="connsiteY11" fmla="*/ 207645 h 314325"/>
                  <a:gd name="connsiteX12" fmla="*/ 204827 w 314364"/>
                  <a:gd name="connsiteY12" fmla="*/ 229553 h 314325"/>
                  <a:gd name="connsiteX13" fmla="*/ 173394 w 314364"/>
                  <a:gd name="connsiteY13" fmla="*/ 224790 h 314325"/>
                  <a:gd name="connsiteX14" fmla="*/ 145772 w 314364"/>
                  <a:gd name="connsiteY14" fmla="*/ 211455 h 314325"/>
                  <a:gd name="connsiteX15" fmla="*/ 101957 w 314364"/>
                  <a:gd name="connsiteY15" fmla="*/ 170498 h 314325"/>
                  <a:gd name="connsiteX16" fmla="*/ 91480 w 314364"/>
                  <a:gd name="connsiteY16" fmla="*/ 155258 h 314325"/>
                  <a:gd name="connsiteX17" fmla="*/ 81955 w 314364"/>
                  <a:gd name="connsiteY17" fmla="*/ 133350 h 314325"/>
                  <a:gd name="connsiteX18" fmla="*/ 81002 w 314364"/>
                  <a:gd name="connsiteY18" fmla="*/ 122873 h 314325"/>
                  <a:gd name="connsiteX19" fmla="*/ 95290 w 314364"/>
                  <a:gd name="connsiteY19" fmla="*/ 91440 h 314325"/>
                  <a:gd name="connsiteX20" fmla="*/ 105291 w 314364"/>
                  <a:gd name="connsiteY20" fmla="*/ 86797 h 314325"/>
                  <a:gd name="connsiteX21" fmla="*/ 157201 w 314364"/>
                  <a:gd name="connsiteY21" fmla="*/ 27622 h 314325"/>
                  <a:gd name="connsiteX22" fmla="*/ 27661 w 314364"/>
                  <a:gd name="connsiteY22" fmla="*/ 157163 h 314325"/>
                  <a:gd name="connsiteX23" fmla="*/ 53379 w 314364"/>
                  <a:gd name="connsiteY23" fmla="*/ 232410 h 314325"/>
                  <a:gd name="connsiteX24" fmla="*/ 54331 w 314364"/>
                  <a:gd name="connsiteY24" fmla="*/ 245745 h 314325"/>
                  <a:gd name="connsiteX25" fmla="*/ 39091 w 314364"/>
                  <a:gd name="connsiteY25" fmla="*/ 279083 h 314325"/>
                  <a:gd name="connsiteX26" fmla="*/ 81954 w 314364"/>
                  <a:gd name="connsiteY26" fmla="*/ 267653 h 314325"/>
                  <a:gd name="connsiteX27" fmla="*/ 85764 w 314364"/>
                  <a:gd name="connsiteY27" fmla="*/ 266700 h 314325"/>
                  <a:gd name="connsiteX28" fmla="*/ 92431 w 314364"/>
                  <a:gd name="connsiteY28" fmla="*/ 268605 h 314325"/>
                  <a:gd name="connsiteX29" fmla="*/ 157201 w 314364"/>
                  <a:gd name="connsiteY29" fmla="*/ 286703 h 314325"/>
                  <a:gd name="connsiteX30" fmla="*/ 286741 w 314364"/>
                  <a:gd name="connsiteY30" fmla="*/ 157163 h 314325"/>
                  <a:gd name="connsiteX31" fmla="*/ 157201 w 314364"/>
                  <a:gd name="connsiteY31" fmla="*/ 27622 h 314325"/>
                  <a:gd name="connsiteX32" fmla="*/ 157201 w 314364"/>
                  <a:gd name="connsiteY32" fmla="*/ 0 h 314325"/>
                  <a:gd name="connsiteX33" fmla="*/ 314364 w 314364"/>
                  <a:gd name="connsiteY33" fmla="*/ 156210 h 314325"/>
                  <a:gd name="connsiteX34" fmla="*/ 157201 w 314364"/>
                  <a:gd name="connsiteY34" fmla="*/ 313373 h 314325"/>
                  <a:gd name="connsiteX35" fmla="*/ 82906 w 314364"/>
                  <a:gd name="connsiteY35" fmla="*/ 295275 h 314325"/>
                  <a:gd name="connsiteX36" fmla="*/ 17184 w 314364"/>
                  <a:gd name="connsiteY36" fmla="*/ 313373 h 314325"/>
                  <a:gd name="connsiteX37" fmla="*/ 13374 w 314364"/>
                  <a:gd name="connsiteY37" fmla="*/ 314325 h 314325"/>
                  <a:gd name="connsiteX38" fmla="*/ 2896 w 314364"/>
                  <a:gd name="connsiteY38" fmla="*/ 309563 h 314325"/>
                  <a:gd name="connsiteX39" fmla="*/ 991 w 314364"/>
                  <a:gd name="connsiteY39" fmla="*/ 294323 h 314325"/>
                  <a:gd name="connsiteX40" fmla="*/ 24804 w 314364"/>
                  <a:gd name="connsiteY40" fmla="*/ 241935 h 314325"/>
                  <a:gd name="connsiteX41" fmla="*/ 39 w 314364"/>
                  <a:gd name="connsiteY41" fmla="*/ 157163 h 314325"/>
                  <a:gd name="connsiteX42" fmla="*/ 157201 w 314364"/>
                  <a:gd name="connsiteY42" fmla="*/ 0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314364" h="314325">
                    <a:moveTo>
                      <a:pt x="105291" y="86797"/>
                    </a:moveTo>
                    <a:cubicBezTo>
                      <a:pt x="108863" y="86202"/>
                      <a:pt x="112435" y="86678"/>
                      <a:pt x="115292" y="88583"/>
                    </a:cubicBezTo>
                    <a:cubicBezTo>
                      <a:pt x="121959" y="92393"/>
                      <a:pt x="125769" y="101918"/>
                      <a:pt x="128627" y="108585"/>
                    </a:cubicBezTo>
                    <a:cubicBezTo>
                      <a:pt x="130532" y="114300"/>
                      <a:pt x="133390" y="120968"/>
                      <a:pt x="132437" y="126683"/>
                    </a:cubicBezTo>
                    <a:cubicBezTo>
                      <a:pt x="131484" y="132398"/>
                      <a:pt x="126722" y="137160"/>
                      <a:pt x="122912" y="141923"/>
                    </a:cubicBezTo>
                    <a:cubicBezTo>
                      <a:pt x="120055" y="144780"/>
                      <a:pt x="120055" y="147638"/>
                      <a:pt x="121959" y="150495"/>
                    </a:cubicBezTo>
                    <a:cubicBezTo>
                      <a:pt x="134342" y="170498"/>
                      <a:pt x="151487" y="185738"/>
                      <a:pt x="173394" y="194310"/>
                    </a:cubicBezTo>
                    <a:cubicBezTo>
                      <a:pt x="176252" y="195263"/>
                      <a:pt x="179109" y="195263"/>
                      <a:pt x="181015" y="192405"/>
                    </a:cubicBezTo>
                    <a:cubicBezTo>
                      <a:pt x="184825" y="187643"/>
                      <a:pt x="188634" y="179070"/>
                      <a:pt x="194350" y="176213"/>
                    </a:cubicBezTo>
                    <a:cubicBezTo>
                      <a:pt x="201969" y="172403"/>
                      <a:pt x="210542" y="177165"/>
                      <a:pt x="217210" y="180975"/>
                    </a:cubicBezTo>
                    <a:cubicBezTo>
                      <a:pt x="223877" y="184785"/>
                      <a:pt x="233402" y="188595"/>
                      <a:pt x="234355" y="196215"/>
                    </a:cubicBezTo>
                    <a:cubicBezTo>
                      <a:pt x="235307" y="200025"/>
                      <a:pt x="234355" y="203835"/>
                      <a:pt x="233402" y="207645"/>
                    </a:cubicBezTo>
                    <a:cubicBezTo>
                      <a:pt x="228639" y="220028"/>
                      <a:pt x="217210" y="227648"/>
                      <a:pt x="204827" y="229553"/>
                    </a:cubicBezTo>
                    <a:cubicBezTo>
                      <a:pt x="193397" y="232410"/>
                      <a:pt x="183872" y="228600"/>
                      <a:pt x="173394" y="224790"/>
                    </a:cubicBezTo>
                    <a:cubicBezTo>
                      <a:pt x="163869" y="220980"/>
                      <a:pt x="154344" y="217170"/>
                      <a:pt x="145772" y="211455"/>
                    </a:cubicBezTo>
                    <a:cubicBezTo>
                      <a:pt x="128627" y="200978"/>
                      <a:pt x="114340" y="186690"/>
                      <a:pt x="101957" y="170498"/>
                    </a:cubicBezTo>
                    <a:cubicBezTo>
                      <a:pt x="98147" y="165735"/>
                      <a:pt x="94337" y="160973"/>
                      <a:pt x="91480" y="155258"/>
                    </a:cubicBezTo>
                    <a:cubicBezTo>
                      <a:pt x="87669" y="148590"/>
                      <a:pt x="83859" y="140970"/>
                      <a:pt x="81955" y="133350"/>
                    </a:cubicBezTo>
                    <a:cubicBezTo>
                      <a:pt x="81002" y="129540"/>
                      <a:pt x="81002" y="126683"/>
                      <a:pt x="81002" y="122873"/>
                    </a:cubicBezTo>
                    <a:cubicBezTo>
                      <a:pt x="81002" y="111443"/>
                      <a:pt x="85765" y="99060"/>
                      <a:pt x="95290" y="91440"/>
                    </a:cubicBezTo>
                    <a:cubicBezTo>
                      <a:pt x="98148" y="89059"/>
                      <a:pt x="101720" y="87392"/>
                      <a:pt x="105291" y="86797"/>
                    </a:cubicBezTo>
                    <a:close/>
                    <a:moveTo>
                      <a:pt x="157201" y="27622"/>
                    </a:moveTo>
                    <a:cubicBezTo>
                      <a:pt x="85764" y="27622"/>
                      <a:pt x="27661" y="85725"/>
                      <a:pt x="27661" y="157163"/>
                    </a:cubicBezTo>
                    <a:cubicBezTo>
                      <a:pt x="27661" y="184785"/>
                      <a:pt x="36234" y="210503"/>
                      <a:pt x="53379" y="232410"/>
                    </a:cubicBezTo>
                    <a:cubicBezTo>
                      <a:pt x="56236" y="236220"/>
                      <a:pt x="56236" y="240983"/>
                      <a:pt x="54331" y="245745"/>
                    </a:cubicBezTo>
                    <a:lnTo>
                      <a:pt x="39091" y="279083"/>
                    </a:lnTo>
                    <a:lnTo>
                      <a:pt x="81954" y="267653"/>
                    </a:lnTo>
                    <a:cubicBezTo>
                      <a:pt x="82906" y="266700"/>
                      <a:pt x="84811" y="266700"/>
                      <a:pt x="85764" y="266700"/>
                    </a:cubicBezTo>
                    <a:cubicBezTo>
                      <a:pt x="87669" y="266700"/>
                      <a:pt x="90526" y="267653"/>
                      <a:pt x="92431" y="268605"/>
                    </a:cubicBezTo>
                    <a:cubicBezTo>
                      <a:pt x="111481" y="280988"/>
                      <a:pt x="134341" y="286703"/>
                      <a:pt x="157201" y="286703"/>
                    </a:cubicBezTo>
                    <a:cubicBezTo>
                      <a:pt x="228639" y="286703"/>
                      <a:pt x="286741" y="228600"/>
                      <a:pt x="286741" y="157163"/>
                    </a:cubicBezTo>
                    <a:cubicBezTo>
                      <a:pt x="286741" y="85725"/>
                      <a:pt x="228639" y="27622"/>
                      <a:pt x="157201" y="27622"/>
                    </a:cubicBezTo>
                    <a:close/>
                    <a:moveTo>
                      <a:pt x="157201" y="0"/>
                    </a:moveTo>
                    <a:cubicBezTo>
                      <a:pt x="243879" y="0"/>
                      <a:pt x="314364" y="70485"/>
                      <a:pt x="314364" y="156210"/>
                    </a:cubicBezTo>
                    <a:cubicBezTo>
                      <a:pt x="314364" y="242888"/>
                      <a:pt x="243879" y="313373"/>
                      <a:pt x="157201" y="313373"/>
                    </a:cubicBezTo>
                    <a:cubicBezTo>
                      <a:pt x="131484" y="313373"/>
                      <a:pt x="105766" y="307658"/>
                      <a:pt x="82906" y="295275"/>
                    </a:cubicBezTo>
                    <a:lnTo>
                      <a:pt x="17184" y="313373"/>
                    </a:lnTo>
                    <a:cubicBezTo>
                      <a:pt x="16231" y="314325"/>
                      <a:pt x="14326" y="314325"/>
                      <a:pt x="13374" y="314325"/>
                    </a:cubicBezTo>
                    <a:cubicBezTo>
                      <a:pt x="9564" y="314325"/>
                      <a:pt x="5754" y="312420"/>
                      <a:pt x="2896" y="309563"/>
                    </a:cubicBezTo>
                    <a:cubicBezTo>
                      <a:pt x="39" y="305753"/>
                      <a:pt x="-914" y="300038"/>
                      <a:pt x="991" y="294323"/>
                    </a:cubicBezTo>
                    <a:lnTo>
                      <a:pt x="24804" y="241935"/>
                    </a:lnTo>
                    <a:cubicBezTo>
                      <a:pt x="8611" y="217170"/>
                      <a:pt x="39" y="187643"/>
                      <a:pt x="39" y="157163"/>
                    </a:cubicBezTo>
                    <a:cubicBezTo>
                      <a:pt x="39" y="70485"/>
                      <a:pt x="70524" y="0"/>
                      <a:pt x="15720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FD6E51E-5AB3-47A5-8C2B-528FDF1AA7EB}"/>
                </a:ext>
              </a:extLst>
            </p:cNvPr>
            <p:cNvSpPr txBox="1"/>
            <p:nvPr/>
          </p:nvSpPr>
          <p:spPr>
            <a:xfrm>
              <a:off x="2522238" y="10900435"/>
              <a:ext cx="1207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4"/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Monument Extended Ultrabold" panose="00000900000000000000" pitchFamily="50" charset="0"/>
                  <a:cs typeface="Poppins SemiBold" panose="00000700000000000000" pitchFamily="2" charset="0"/>
                </a:rPr>
                <a:t>Call Us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AC3E903-827F-41AA-8CD6-333357BDDE7B}"/>
                </a:ext>
              </a:extLst>
            </p:cNvPr>
            <p:cNvSpPr txBox="1"/>
            <p:nvPr/>
          </p:nvSpPr>
          <p:spPr>
            <a:xfrm>
              <a:off x="2522238" y="11126428"/>
              <a:ext cx="24785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ffectLst>
                    <a:outerShdw blurRad="101600" dist="38100" dir="2700000" sx="101000" sy="101000" algn="tl" rotWithShape="0">
                      <a:prstClr val="black">
                        <a:alpha val="27000"/>
                      </a:prstClr>
                    </a:outerShdw>
                  </a:effectLst>
                  <a:latin typeface="Monument Extended" panose="00000500000000000000" pitchFamily="50" charset="0"/>
                  <a:cs typeface="Poppins Light" panose="00000400000000000000" pitchFamily="2" charset="0"/>
                </a:rPr>
                <a:t>0341569847885</a:t>
              </a: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65B82229-0351-46AE-821E-40668130D344}"/>
              </a:ext>
            </a:extLst>
          </p:cNvPr>
          <p:cNvSpPr txBox="1"/>
          <p:nvPr/>
        </p:nvSpPr>
        <p:spPr>
          <a:xfrm>
            <a:off x="760686" y="1413464"/>
            <a:ext cx="23968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accent4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NEW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885BC9C-180B-4130-90A9-E7C42AA8C602}"/>
              </a:ext>
            </a:extLst>
          </p:cNvPr>
          <p:cNvSpPr txBox="1"/>
          <p:nvPr/>
        </p:nvSpPr>
        <p:spPr>
          <a:xfrm>
            <a:off x="760686" y="1954642"/>
            <a:ext cx="5028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TEMPLATE</a:t>
            </a:r>
          </a:p>
        </p:txBody>
      </p:sp>
      <p:sp>
        <p:nvSpPr>
          <p:cNvPr id="95" name="-">
            <a:extLst>
              <a:ext uri="{FF2B5EF4-FFF2-40B4-BE49-F238E27FC236}">
                <a16:creationId xmlns:a16="http://schemas.microsoft.com/office/drawing/2014/main" id="{34BC9B3B-9995-46E2-92B8-B09A8DDB838E}"/>
              </a:ext>
            </a:extLst>
          </p:cNvPr>
          <p:cNvSpPr/>
          <p:nvPr/>
        </p:nvSpPr>
        <p:spPr>
          <a:xfrm>
            <a:off x="4158743" y="7649452"/>
            <a:ext cx="1666154" cy="367524"/>
          </a:xfrm>
          <a:prstGeom prst="roundRect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101600" dist="381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5BB7559-35AE-4547-A9E6-39F8A66D4C65}"/>
              </a:ext>
            </a:extLst>
          </p:cNvPr>
          <p:cNvSpPr txBox="1"/>
          <p:nvPr/>
        </p:nvSpPr>
        <p:spPr>
          <a:xfrm>
            <a:off x="4263095" y="7663937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/>
                </a:solidFill>
                <a:effectLst>
                  <a:outerShdw blurRad="101600" dist="38100" dir="2700000" sx="101000" sy="101000" algn="tl" rotWithShape="0">
                    <a:prstClr val="black">
                      <a:alpha val="27000"/>
                    </a:prstClr>
                  </a:outerShdw>
                </a:effectLst>
                <a:latin typeface="Monument Extended Ultrabold" panose="00000900000000000000" pitchFamily="50" charset="0"/>
                <a:cs typeface="Poppins Black" panose="00000A00000000000000" pitchFamily="2" charset="0"/>
              </a:rPr>
              <a:t>VISIT US!!</a:t>
            </a:r>
          </a:p>
        </p:txBody>
      </p:sp>
    </p:spTree>
    <p:extLst>
      <p:ext uri="{BB962C8B-B14F-4D97-AF65-F5344CB8AC3E}">
        <p14:creationId xmlns:p14="http://schemas.microsoft.com/office/powerpoint/2010/main" val="83390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888</TotalTime>
  <Words>56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Monument Extended</vt:lpstr>
      <vt:lpstr>Monument Extended Ultrabold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48</cp:revision>
  <dcterms:created xsi:type="dcterms:W3CDTF">2020-09-24T04:03:09Z</dcterms:created>
  <dcterms:modified xsi:type="dcterms:W3CDTF">2022-02-12T01:47:41Z</dcterms:modified>
</cp:coreProperties>
</file>