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90" r:id="rId3"/>
    <p:sldId id="591" r:id="rId4"/>
    <p:sldId id="592" r:id="rId5"/>
    <p:sldId id="593" r:id="rId6"/>
    <p:sldId id="594" r:id="rId7"/>
    <p:sldId id="595" r:id="rId8"/>
    <p:sldId id="596" r:id="rId9"/>
    <p:sldId id="597" r:id="rId10"/>
    <p:sldId id="598" r:id="rId11"/>
    <p:sldId id="599" r:id="rId12"/>
    <p:sldId id="600" r:id="rId13"/>
    <p:sldId id="601" r:id="rId14"/>
    <p:sldId id="602" r:id="rId15"/>
    <p:sldId id="603" r:id="rId16"/>
    <p:sldId id="604" r:id="rId17"/>
    <p:sldId id="605" r:id="rId18"/>
    <p:sldId id="606" r:id="rId19"/>
    <p:sldId id="607" r:id="rId20"/>
    <p:sldId id="608" r:id="rId21"/>
    <p:sldId id="60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4DD60-60F2-4473-ACC7-98F26B7E3EDE}" v="3" dt="2023-08-05T06:51:37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2804DD60-60F2-4473-ACC7-98F26B7E3EDE}"/>
    <pc:docChg chg="addSld delSld modSld">
      <pc:chgData name="군만두 맛있다" userId="88f4dfb63950bb32" providerId="LiveId" clId="{2804DD60-60F2-4473-ACC7-98F26B7E3EDE}" dt="2023-08-05T06:51:37.260" v="2"/>
      <pc:docMkLst>
        <pc:docMk/>
      </pc:docMkLst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584147912" sldId="590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2284667445" sldId="591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3718510038" sldId="592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2742012639" sldId="593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3467256456" sldId="594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1938866852" sldId="595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2816694165" sldId="596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1105054702" sldId="597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4208326976" sldId="598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4292438746" sldId="599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791388440" sldId="600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3547310933" sldId="601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1253726693" sldId="602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4093181690" sldId="603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3657631118" sldId="604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1120211678" sldId="605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4064947839" sldId="606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3875042493" sldId="607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3992535290" sldId="608"/>
        </pc:sldMkLst>
      </pc:sldChg>
      <pc:sldChg chg="add del setBg">
        <pc:chgData name="군만두 맛있다" userId="88f4dfb63950bb32" providerId="LiveId" clId="{2804DD60-60F2-4473-ACC7-98F26B7E3EDE}" dt="2023-08-05T06:51:37.260" v="2"/>
        <pc:sldMkLst>
          <pc:docMk/>
          <pc:sldMk cId="2986367837" sldId="60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18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916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13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29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510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66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09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04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7884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573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010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5619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9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나답과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아비후가 각기 향로를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명령하시지 아니하신 다른 불을 담아 여호와 앞에 분향하였더니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그리하여야 너희가 거룩하고 속된 것을 분별하며 부정하고 정한 것을 분별하고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나 여호와가 모세를 통하여 모든 규례를 이스라엘 자손에게 가르치리라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아론과 그 남은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엘르아살에게와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이다말에게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여호와께 드린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화제물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 소제의 남은 것은 지극히 거룩하니 너희는 그것을 취하여 누룩을 넣지 말고 제단 곁에서 먹되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화제물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 네 소득과 네 아들들의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소득인즉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그것을 거룩한 곳에서 먹으라 내가 명령을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흔든 가슴과 들어올린 뒷다리는 너와 네 자녀가 너와 함께 정결한 곳에서 먹을지니 이는 이스라엘 자손의 화목제물 중에서 네 소득과 네 아들들의 소득으로 주신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들어올린 뒷다리와 흔든 가슴을 화제물의 기름과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 앞에 흔들어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요제를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삼을지니 이는 여호와의 명령대로 너와 네 자손의 영원한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소득이니라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드린 염소를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이미 불살랐는지라 그가 아론의 남은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이다말에게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노하여 이르되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속죄제물은 지극히 거룩하거늘 너희가 어찌하여 거룩한 곳에서 먹지 아니하였느냐 이는 너희로 회중의 죄를 담당하여 그들을 위하여 여호와 앞에 속죄하게 하려고 너희에게 주신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피는 성소에 들여오지 아니하는 것이었으니 그 제물은 너희가 내가 명령한 대로 거룩한 곳에서 먹었어야 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아론이 모세에게 이르되 오늘 그들이 그 속죄제와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 드렸어도 이런 일이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임하였거늘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오늘 내가 속죄제물을 먹었더라면 여호와께서 어찌 좋게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여기셨으리요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불이 여호와 앞에서 나와 그들을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삼키매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여호와 앞에서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그 말을 듣고 좋게 여겼더라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아론에게 이르되 이는 여호와의 말씀이라 이르시기를 나는 나를 가까이 하는 자 중에서 내 거룩함을 나타내겠고 온 백성 앞에서 내 영광을 나타내리라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아론이 잠잠하니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아론의 삼촌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웃시엘의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미사엘과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엘사반을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불러 그들에게 이르되 나아와 너희 형제들을 성소 앞에서 진영 밖으로 메고 나가라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나와 모세가 말한 대로 그들을 옷 입은 채 진영 밖으로 메어 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아론과 그의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이다말에게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너희는 머리를 풀거나 옷을 찢지 말라 그리하여 너희가 죽음을 면하고 여호와의 진노가 온 회중에게 미침을 면하게 하라 오직 너희 형제 이스라엘 온 족속은 여호와께서 치신 불로 말미암아 슬퍼할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관유가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문에 나가지 말라 그리하면 죽음을 면하리라 그들이 모세의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아론에게 말씀하여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너와 네 자손들이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들어갈 때에는 포도주나 독주를 마시지 말라 그리하여 너희 죽음을 면하라 이는 너희 대대로 지킬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영영한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규례라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413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2024-10-02T10:36:47Z</dcterms:modified>
</cp:coreProperties>
</file>