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408" r:id="rId3"/>
    <p:sldId id="1409" r:id="rId4"/>
    <p:sldId id="1410" r:id="rId5"/>
    <p:sldId id="1411" r:id="rId6"/>
    <p:sldId id="1412" r:id="rId7"/>
    <p:sldId id="1413" r:id="rId8"/>
    <p:sldId id="1414" r:id="rId9"/>
    <p:sldId id="1415" r:id="rId10"/>
    <p:sldId id="1416" r:id="rId11"/>
    <p:sldId id="1417" r:id="rId12"/>
    <p:sldId id="1418" r:id="rId13"/>
    <p:sldId id="1419" r:id="rId14"/>
    <p:sldId id="142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1490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006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588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9192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1870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4406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1579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2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2410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8342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2082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8984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200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예레미야가 모든 백성에게 그들의 하나님 여호와의 말씀 곧 그들의 하나님 여호와께서 자기를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보내사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그들에게 이르신 이 모든 말씀을 말하기를 마치니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3636861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그리고 너는 그들에게 말하기를 만군의 여호와 이스라엘의 하나님께서 이와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내가 내 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불러오리니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그의 왕좌를 내가 감추게 한 이 돌들 위에 놓고 또 그 화려한 큰 장막을 그 위에 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3069936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와서 애굽 땅을 치고 죽일 자는 죽이고 사로잡을 자는 사로잡고 칼로 칠 자는 칼로 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2654861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애굽 신들의 신당들을 불지르리라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그들을 불사르며 그들을 사로잡을 것이요 목자가 그의 몸에 옷을 두름 같이 애굽 땅을 자기 몸에 두르고 평안히 그 곳을 떠날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961421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애굽 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벧세메스의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석상들을 깨뜨리고 애굽 신들의 신당들을 불사르리라 하셨다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3130551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호사야의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아사랴와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가레아의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요하난과 모든 오만한 자가 예레미야에게 말하기를 네가 거짓을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말하는도다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 하나님 여호와께서 너희는 애굽에 살려고 그리로 가지 말라고 너를 보내어 말하게 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3375590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네리야의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바룩이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너를 부추겨서 우리를 대적하여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손에 넘겨 죽이며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붙잡아가게 하려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3822698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가레아의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요하난과 모든 군 지휘관과 모든 백성이 유다 땅에 살라 하시는 여호와의 목소리를 순종하지 아니하고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2754814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가레아의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요하난과 모든 군 지휘관이 유다의 남은 자 곧 쫓겨났던 여러 나라 가운데에서 유다 땅에 살려 하여 돌아온 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957879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남자와 여자와 유아와 왕의 딸들과 사령관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느부사라단이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사반의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아히감의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그다랴에게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맡겨 둔 모든 사람과 선지자 예레미야와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네리야의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바룩을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거느리고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3662977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애굽 땅에 들어가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다바네스에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이르렀으니 그들이 여호와의 목소리를 순종하지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아니함이러라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225703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다바네스에서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말씀이 예레미야에게 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3870479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유다 사람의 눈 앞에서 네 손으로 큰 돌 여러 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다바네스에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바로의 궁전 대문의 벽돌로 쌓은 축대에 진흙으로 감추라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462508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297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2024-10-01T10:46:52Z</dcterms:modified>
</cp:coreProperties>
</file>