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96" y="331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A15E8-FFD8-2506-512F-571BDA782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B33E64-1172-4D1C-BCFF-B77CFF28E55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09E706-C442-0F0E-BDF4-704BE3149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FFACD-EF9D-9AFA-1AB4-B1BADAC25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12993-854F-4FD7-8355-E30427BAE16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2302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6C82F-37C0-7F5F-33D5-5FDEC66C2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0150EE-396B-4D62-B7AB-9A76D3072C1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5AF30-3164-265B-9E78-07ECE0B78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3B1F2D-2A3F-0D85-0284-7951CE859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55141A-8802-4B5F-9E15-9EFCF6AF267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80062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FFF6FA-1E8B-00A2-BD99-C7D3D8169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1DD595-7EA1-4997-8538-DCA952D6291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0C204-73BD-7B9E-D3D3-84205D9B7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F31D5-6E04-D4AB-8EE8-1E253BC7E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A7E00-C1C3-4B78-99E7-B935E803489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88970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E3EC5-52DA-80DF-FB1F-86CC85D79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7F6271-0A93-4488-ACE4-F06BB42CF91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384219-D89B-2FD3-EA5D-EC9C6D989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8F660E-6EB2-174E-DC15-3D119E924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CE248-C33D-465C-885F-2CF24B9F2D8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51416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097EA-6536-3DD7-1050-F2FE89E1A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53AB38-20A3-439F-944D-6F370DC718F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3A9DB-FE82-B2E4-D5B6-C694BCABB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A959BA-E1DC-69E8-4B81-99A3ACA2B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5BE8E-BC6A-4EE8-BE81-C5A11CC239B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937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97256E1-8680-A7F7-6DDA-E434DBF06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564EA1-8E6E-4FBD-B9DD-B237D4D3744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C20C3F4-E08D-E04C-2CEB-B0CC0E127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1D6601-6542-99C6-DD18-B7ED78ADF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07EB7-4DAC-471A-A60D-02EEA6D7840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5042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421DEE3-2F5C-44A2-CA17-6C05A73F2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6B2A2E-553E-45D1-AE6B-0F47D272FE7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3E8B1D0-5463-9F71-5C3F-6A495337E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C9316AA-08EC-8EE5-B474-6B9B13620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009E6-4B52-41FE-B791-CDBCC57EDF4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67955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A569B75-9549-FD27-5AC8-03A345725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C096DA-D957-4479-9167-2FADD502F61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51BF68-D8D1-03EB-6D25-0587ADBD6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30651F-8855-0433-E2B3-C477E561C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368C0-ACC0-43FB-A1A0-2428645E337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03964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4FB0516-E8B3-381D-B97F-30456BAB2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55FD35-D187-4AD1-8A1A-76E73A1F181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2F84E71-F12E-EAC0-A1B3-DA84E01AC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4625E29-0875-7100-D214-3F7B3882D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31180-EFEF-42C1-9299-6545101594F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65633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C7A35D6-81AC-4F64-7B31-8C2D06770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D62808-2EC7-452F-99E5-E2551414CA4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4C4FDC2-683D-46BB-DD56-F2D1EC188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7E2D0C5-28D8-7117-F83C-58F2BE13B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16644-4292-4CF7-889E-3353B452B53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52529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0AC8D04-C9CA-0C05-B34F-570CF6292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1CBD02-EECB-4088-9491-8117FD23077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AB3E9DA-6E84-6623-4591-FBF4D395D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6F2DEA8-AF9A-51F5-0D69-8444E700F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89D963-3594-48A2-8A7B-52E175C235C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88696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AF547F4-4ACB-09FF-78B5-B8B7795BBE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4B70BE8-EC69-C526-31A9-3835FE062F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CFCAC-5F3B-C285-4D38-29FF66D033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878E1A1-BE1C-478B-AC4A-689E34A5929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8CE20-CEA4-0866-8525-734F73071F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8AC91-28F0-9E8D-EA0E-2DBDF7D335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3701BA6-EF71-4175-B184-58A1E5FD52CC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60E69119-FB81-2FA2-551D-3733AEEC99A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4ED2C26A-1455-4F3D-9F10-D664936FC647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>
            <a:extLst>
              <a:ext uri="{FF2B5EF4-FFF2-40B4-BE49-F238E27FC236}">
                <a16:creationId xmlns:a16="http://schemas.microsoft.com/office/drawing/2014/main" id="{A1FC1A4E-627D-9BDD-8AF4-5C2BBF8FF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E7EE0528-A98F-FAE1-2696-7188C6CC387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604CC40-DF6D-1D22-6CC0-807DABC648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093A7D5-AE66-ECE4-A3F3-16A04E92F6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BCA1555F-C340-BA8E-A6C1-1D63A1CE5B5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AC3E8F0-5D87-EC46-E84E-E8FB637825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1FD23A9-A472-E1B8-02F8-0BF64C462D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7A3E7756-D412-2EE9-D95B-A9004166F1C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8BC95F89-16F5-83DF-3A4A-5CD94AF744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18C9C0A-E41F-CF2D-585E-F7B768FA82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4">
            <a:extLst>
              <a:ext uri="{FF2B5EF4-FFF2-40B4-BE49-F238E27FC236}">
                <a16:creationId xmlns:a16="http://schemas.microsoft.com/office/drawing/2014/main" id="{424820C9-11D0-3CA4-7F48-35A8EADFD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07553A73-CA88-4D06-C672-FD899AD73D7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EE859BE-1BEE-7F79-6428-6D36B69371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7B4115B-8592-67E1-7391-74C7C549BD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E6271208-EC97-AE83-C6B0-62361F5DABC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C07590D-359F-B685-B09F-E86C0EF021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30BB9AA-F1A9-3665-EB60-36CF79449D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FF649E53-B517-0DF1-2D85-D8FE2B8DC82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CB13639F-B1A2-E9CE-21A2-394DAB5E22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C8364C3-8CF5-41B9-AE90-C8A6366289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>
            <a:extLst>
              <a:ext uri="{FF2B5EF4-FFF2-40B4-BE49-F238E27FC236}">
                <a16:creationId xmlns:a16="http://schemas.microsoft.com/office/drawing/2014/main" id="{E2AE5ED8-B743-529B-2D10-1FB96C568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47805F24-887A-22FC-6C4E-5723DFA0448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B75C3EA-0CBD-B22D-09F7-8DBAB6E15A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C8A7935-D388-A4E0-68A1-60DDF81EDB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1FE10F99-266C-F725-CE84-0BF939BF7E1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483A00F-AB4F-3A1B-5EE7-8F41074D86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25317F8-7D8D-5DCF-F90C-495DB78F0B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8280E06D-8F57-CD57-5676-06704485478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1A09DBC2-6D66-946B-5ABB-796D1B49C6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8584A99-786F-E5B7-F876-5091EBE767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4">
            <a:extLst>
              <a:ext uri="{FF2B5EF4-FFF2-40B4-BE49-F238E27FC236}">
                <a16:creationId xmlns:a16="http://schemas.microsoft.com/office/drawing/2014/main" id="{3B5B49EE-B18F-D32B-C8D0-ED9661091C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8F9A89B6-9C3B-DDE9-6BEE-2891D8DD171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1D55A21-40C0-4A7C-8C84-5921F647B2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63B15B2-7B3C-B97E-4C06-A59EA2099F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B493DF2E-4ED7-7909-DB71-8E876700E76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1C48300-E309-7647-1FDE-43D1C9BF35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1226755-AD5D-E27D-8A6E-150EF875DB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94FDBF24-2336-2D8F-6A68-9036D1CD1B7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31AD05C4-0AC1-99E2-5ABB-F863708B78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41095BD-0F47-5D9E-C07B-E193E2FA71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4">
            <a:extLst>
              <a:ext uri="{FF2B5EF4-FFF2-40B4-BE49-F238E27FC236}">
                <a16:creationId xmlns:a16="http://schemas.microsoft.com/office/drawing/2014/main" id="{85B65C61-0E8C-162F-BC8D-E753264433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153B0B88-BC14-3153-7298-19A13B0D950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5D883B7-212E-FBC1-D043-5A7D8EDCA3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8D6B7FC-CC26-7559-F86E-48FAF99F82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986FA279-7991-2869-17F0-298A93DB1C4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B89C764-4074-4BCA-7C62-B6ED4B08DD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A43670F-AF08-568A-C8B4-6F0F663293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CF8A9D60-AF55-57A2-ABF4-8E8BB5A850B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9EF39330-1C71-0BB3-33D1-3E10FF36BE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0AFA5CC-4582-D9E7-29B7-EEAD3ED9FF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4">
            <a:extLst>
              <a:ext uri="{FF2B5EF4-FFF2-40B4-BE49-F238E27FC236}">
                <a16:creationId xmlns:a16="http://schemas.microsoft.com/office/drawing/2014/main" id="{7650C201-28C0-F39E-A804-CBED5FE7CC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32323671-9531-4686-C2C1-E1A8E4C1E85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A8FAF80-73FD-AB17-D10B-EE374C19F6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2F548DD-306F-1D37-5141-3102BA1173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714CA476-8943-AC85-EBAC-3B68062EBC2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1C713F6-821A-0159-D356-FF0E37E6DD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75BD6E4-C637-B1F3-3D51-543AE8F1F9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AE1052AD-24C2-EFFF-20B2-DB4EC6AE61E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58F8BE00-8A05-FE92-4793-A3B3AC0EC4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677EBE2-0BB1-6E83-5CB3-2531B4ED1A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2008-09-01T07:38:14Z</dcterms:created>
  <dcterms:modified xsi:type="dcterms:W3CDTF">2024-10-17T06:17:45Z</dcterms:modified>
</cp:coreProperties>
</file>