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150" y="6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A269E-1668-4E85-A866-29B81DF07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4FA686-F88D-4688-857B-A6C6E9098B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AECA7-0CAE-4491-AC83-3E3E1DEB0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20B9D-9019-4223-AD61-C9F95A386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250C7-8355-4EA5-9CEA-DCCF203A3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1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075FD-C0D4-45B8-A9D3-1A12203B5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7E4C0D-7E0E-4796-8DD0-FC30F2C52D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52E177-51C0-43A2-9AEF-6202A881A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7C373E-BFB4-4A3D-9DEB-4C273F649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03D0D-5058-4F52-871A-F2033B950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5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BFA35F-FA98-4A07-8C00-A4F5893BCD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4C8042-5781-49C4-9A99-AF5C256303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ACF5F-C172-43E2-8428-615027189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A58B9-1455-4006-8FC3-9F43FE9BB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2C5BC-C07D-4A17-8FE3-6C4916941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661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E251A-35DE-4914-9877-6E79F8DCA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447A9-99A6-403A-8819-DF3A4DF25D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756A45-EF61-4E01-BB10-024DD5D0B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E8286-8BF1-4600-BDC1-5EF13FAF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7EA8C-8871-44E3-A4D8-DE2DD8215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13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2E909-2428-4623-97CC-167AF34FB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8DC2A-BFE9-4C30-B021-F0607D08CA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893E2-C3CB-45E1-B3D4-8393C69AD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C391C-8804-4E34-BBEB-AD147124E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51259-B337-4AE9-961A-49588AE1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21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FE1B5-DCAB-40ED-BE57-7313953E2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29630-3FA7-4836-951E-ABED5F9B64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DADA1-F9F0-49A2-8790-F3CD696A22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1298DC-978A-46E3-AF97-8F0241679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E7AB29-112A-4DFC-958A-FC156532E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3EA4E6-D980-41C7-ADC5-08FA710D9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445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881B5-F1A8-4002-8997-D2271B9F4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832A9-34BC-4E05-A358-1A064880E1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00E7A0-B1B9-44A2-9179-B7499571C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76BC96-8096-4AE0-8CBE-259541EBD4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81F863-325B-4E22-B708-391D243738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A967C0-FD5F-4517-AA68-0AC311894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A19700F-AF1B-40FF-AA3B-49F83A662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A81445-890F-4AE0-B908-561755FD8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737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5C656-71BC-46D0-B0E9-BA02227E0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9D6B64-9572-4C8A-AD6E-6868984FA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19040E-566D-4611-8AF4-61C0CB09D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ECFD9C-D021-476F-8DDD-65F22D93E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28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6CAAC5-D65E-4F80-A383-A6D490259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67BB83-56BE-4381-A5E3-AA8A26426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AA922-6C28-4D9C-88A0-1B5A2A24F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47710-05E0-4515-BD15-585A512DD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089300-F4AF-467B-9C7E-9CA3887656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FA4596-07F3-4FB7-9AE3-6F03C87DA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30FF9A-5D14-4B62-A40B-357BF504D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17681-2FA3-4CAF-BB55-C56C7D78F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FAA8E-E521-482E-A200-519329990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75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F3126-56A0-4616-A0BA-88C907FA6A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FE231E-62A9-49CA-8A63-624C329932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AFDBDE-52A8-4248-B87F-5A9DD7600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D49DC9-0296-4B3F-B870-ACDA103E4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1EF835-ABD2-44FE-AC37-B6F1D386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0CADA8-0CEE-4186-882F-0F12C95F4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13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FD0BF2-CC30-4F4A-9647-A8CAF9D47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B40CA-72F9-428A-941C-94215B3BC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47C54F-661E-442B-AB1C-145EBAC267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047D0-5715-49BB-9787-7594A2A1C3A2}" type="datetimeFigureOut">
              <a:rPr lang="en-US" smtClean="0"/>
              <a:t>03-Aug-21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4E18A-9FDD-407E-898A-42D370DB15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D073E-9F4C-4B6C-A6C7-2B03493BF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6C170-52F9-425E-862D-9FFB2BCCE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6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">
            <a:extLst>
              <a:ext uri="{FF2B5EF4-FFF2-40B4-BE49-F238E27FC236}">
                <a16:creationId xmlns:a16="http://schemas.microsoft.com/office/drawing/2014/main" id="{D200B919-0795-48AF-8D0B-061460C30B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 t="-9339" b="-933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2D70C04-B96B-410C-AD0B-74D7E6A6A937}"/>
              </a:ext>
            </a:extLst>
          </p:cNvPr>
          <p:cNvSpPr/>
          <p:nvPr/>
        </p:nvSpPr>
        <p:spPr>
          <a:xfrm>
            <a:off x="0" y="0"/>
            <a:ext cx="6210300" cy="6858000"/>
          </a:xfrm>
          <a:prstGeom prst="rect">
            <a:avLst/>
          </a:prstGeom>
          <a:solidFill>
            <a:srgbClr val="FF655D">
              <a:alpha val="75000"/>
            </a:srgbClr>
          </a:solidFill>
          <a:ln>
            <a:noFill/>
          </a:ln>
          <a:effectLst>
            <a:outerShdw blurRad="101600" dist="38100" algn="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Party mask">
            <a:extLst>
              <a:ext uri="{FF2B5EF4-FFF2-40B4-BE49-F238E27FC236}">
                <a16:creationId xmlns:a16="http://schemas.microsoft.com/office/drawing/2014/main" id="{414C8099-F3E8-47AE-9F2F-8FFDA3532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2489" y="287590"/>
            <a:ext cx="2779460" cy="27794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6475A8-E814-49D8-8388-373037D20B03}"/>
              </a:ext>
            </a:extLst>
          </p:cNvPr>
          <p:cNvSpPr txBox="1"/>
          <p:nvPr/>
        </p:nvSpPr>
        <p:spPr>
          <a:xfrm>
            <a:off x="419100" y="2171700"/>
            <a:ext cx="470135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Futura XBlk BT" panose="020B0903020204020204" pitchFamily="34" charset="0"/>
              </a:rPr>
              <a:t>BEAUTY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07B160-D5B6-4F7D-9A11-5A4731C7F39C}"/>
              </a:ext>
            </a:extLst>
          </p:cNvPr>
          <p:cNvSpPr txBox="1"/>
          <p:nvPr/>
        </p:nvSpPr>
        <p:spPr>
          <a:xfrm>
            <a:off x="419100" y="3124200"/>
            <a:ext cx="55547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spc="3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Futura XBlk BT" panose="020B0903020204020204" pitchFamily="34" charset="0"/>
              </a:rPr>
              <a:t>MAKEUP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17B6C7-1538-431E-89B1-429B73B6207E}"/>
              </a:ext>
            </a:extLst>
          </p:cNvPr>
          <p:cNvSpPr/>
          <p:nvPr/>
        </p:nvSpPr>
        <p:spPr>
          <a:xfrm>
            <a:off x="6848475" y="5340191"/>
            <a:ext cx="4705350" cy="1517809"/>
          </a:xfrm>
          <a:prstGeom prst="rect">
            <a:avLst/>
          </a:prstGeom>
          <a:solidFill>
            <a:srgbClr val="FF655D">
              <a:alpha val="75000"/>
            </a:srgbClr>
          </a:solidFill>
          <a:ln>
            <a:noFill/>
          </a:ln>
          <a:effectLst>
            <a:outerShdw blurRad="101600" dist="38100" dir="16200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 descr="Thumbs up sign">
            <a:extLst>
              <a:ext uri="{FF2B5EF4-FFF2-40B4-BE49-F238E27FC236}">
                <a16:creationId xmlns:a16="http://schemas.microsoft.com/office/drawing/2014/main" id="{48B4B75B-828D-45CA-9FCC-503ACCB1A4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183664" y="6075401"/>
            <a:ext cx="682672" cy="682672"/>
          </a:xfrm>
          <a:prstGeom prst="rect">
            <a:avLst/>
          </a:prstGeom>
        </p:spPr>
      </p:pic>
      <p:pic>
        <p:nvPicPr>
          <p:cNvPr id="11" name="Graphic 10" descr="Ringer">
            <a:extLst>
              <a:ext uri="{FF2B5EF4-FFF2-40B4-BE49-F238E27FC236}">
                <a16:creationId xmlns:a16="http://schemas.microsoft.com/office/drawing/2014/main" id="{B1B3E0B0-1241-49C8-8321-CC119A949B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535964" y="6075401"/>
            <a:ext cx="682672" cy="6826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B231528-F68F-4DC4-B37F-BB3640C6A54C}"/>
              </a:ext>
            </a:extLst>
          </p:cNvPr>
          <p:cNvSpPr txBox="1"/>
          <p:nvPr/>
        </p:nvSpPr>
        <p:spPr>
          <a:xfrm>
            <a:off x="7607604" y="5540734"/>
            <a:ext cx="3187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pc="300" dirty="0">
                <a:solidFill>
                  <a:schemeClr val="bg1">
                    <a:lumMod val="95000"/>
                  </a:schemeClr>
                </a:solidFill>
                <a:latin typeface="Futura XBlk BT" panose="020B0903020204020204" pitchFamily="34" charset="0"/>
              </a:rPr>
              <a:t>SUBSCRIBE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897DF7-D0EB-4D4A-A7A2-C5291E6A3BFD}"/>
              </a:ext>
            </a:extLst>
          </p:cNvPr>
          <p:cNvSpPr txBox="1"/>
          <p:nvPr/>
        </p:nvSpPr>
        <p:spPr>
          <a:xfrm>
            <a:off x="7662813" y="5427248"/>
            <a:ext cx="30766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spc="600" dirty="0">
                <a:solidFill>
                  <a:schemeClr val="bg1">
                    <a:lumMod val="95000"/>
                  </a:schemeClr>
                </a:solidFill>
                <a:latin typeface="Futura Md BT" panose="020B0602020204020303" pitchFamily="34" charset="0"/>
              </a:rPr>
              <a:t>LOREM IPSUM DOLOR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5BAC7F-4158-4818-80A9-07151DEBEB20}"/>
              </a:ext>
            </a:extLst>
          </p:cNvPr>
          <p:cNvSpPr txBox="1"/>
          <p:nvPr/>
        </p:nvSpPr>
        <p:spPr>
          <a:xfrm>
            <a:off x="419100" y="4216807"/>
            <a:ext cx="55075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1400" dirty="0">
                <a:solidFill>
                  <a:schemeClr val="bg1">
                    <a:lumMod val="95000"/>
                  </a:schemeClr>
                </a:solidFill>
                <a:effectLst>
                  <a:outerShdw blurRad="1016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Futura Md BT" panose="020B0602020204020303" pitchFamily="34" charset="0"/>
              </a:rPr>
              <a:t>LOREM IPSUM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3A6A749-EC00-471F-9F67-E4D05C853A9D}"/>
              </a:ext>
            </a:extLst>
          </p:cNvPr>
          <p:cNvSpPr/>
          <p:nvPr/>
        </p:nvSpPr>
        <p:spPr>
          <a:xfrm>
            <a:off x="-361950" y="5010150"/>
            <a:ext cx="6572250" cy="2400300"/>
          </a:xfrm>
          <a:custGeom>
            <a:avLst/>
            <a:gdLst>
              <a:gd name="connsiteX0" fmla="*/ 6572250 w 6572250"/>
              <a:gd name="connsiteY0" fmla="*/ 1866900 h 2400300"/>
              <a:gd name="connsiteX1" fmla="*/ 76200 w 6572250"/>
              <a:gd name="connsiteY1" fmla="*/ 0 h 2400300"/>
              <a:gd name="connsiteX2" fmla="*/ 0 w 6572250"/>
              <a:gd name="connsiteY2" fmla="*/ 2400300 h 2400300"/>
              <a:gd name="connsiteX3" fmla="*/ 6572250 w 6572250"/>
              <a:gd name="connsiteY3" fmla="*/ 18669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0" h="2400300">
                <a:moveTo>
                  <a:pt x="6572250" y="1866900"/>
                </a:moveTo>
                <a:lnTo>
                  <a:pt x="76200" y="0"/>
                </a:lnTo>
                <a:lnTo>
                  <a:pt x="0" y="2400300"/>
                </a:lnTo>
                <a:lnTo>
                  <a:pt x="6572250" y="18669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  <a:effectLst>
            <a:outerShdw blurRad="127000" dist="38100" dir="16200000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1A24C47-3D40-4DE5-9473-4115CA7CE9DF}"/>
              </a:ext>
            </a:extLst>
          </p:cNvPr>
          <p:cNvSpPr/>
          <p:nvPr/>
        </p:nvSpPr>
        <p:spPr>
          <a:xfrm flipV="1">
            <a:off x="-361950" y="-322600"/>
            <a:ext cx="6572250" cy="1446550"/>
          </a:xfrm>
          <a:custGeom>
            <a:avLst/>
            <a:gdLst>
              <a:gd name="connsiteX0" fmla="*/ 6572250 w 6572250"/>
              <a:gd name="connsiteY0" fmla="*/ 1866900 h 2400300"/>
              <a:gd name="connsiteX1" fmla="*/ 76200 w 6572250"/>
              <a:gd name="connsiteY1" fmla="*/ 0 h 2400300"/>
              <a:gd name="connsiteX2" fmla="*/ 0 w 6572250"/>
              <a:gd name="connsiteY2" fmla="*/ 2400300 h 2400300"/>
              <a:gd name="connsiteX3" fmla="*/ 6572250 w 6572250"/>
              <a:gd name="connsiteY3" fmla="*/ 18669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2250" h="2400300">
                <a:moveTo>
                  <a:pt x="6572250" y="1866900"/>
                </a:moveTo>
                <a:lnTo>
                  <a:pt x="76200" y="0"/>
                </a:lnTo>
                <a:lnTo>
                  <a:pt x="0" y="2400300"/>
                </a:lnTo>
                <a:lnTo>
                  <a:pt x="6572250" y="1866900"/>
                </a:lnTo>
                <a:close/>
              </a:path>
            </a:pathLst>
          </a:custGeom>
          <a:solidFill>
            <a:schemeClr val="bg1">
              <a:lumMod val="95000"/>
              <a:alpha val="40000"/>
            </a:schemeClr>
          </a:solidFill>
          <a:ln>
            <a:noFill/>
          </a:ln>
          <a:effectLst>
            <a:outerShdw blurRad="152400" dist="38100" dir="5400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484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Futura Md BT</vt:lpstr>
      <vt:lpstr>Futura XBlk BT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</cp:revision>
  <dcterms:created xsi:type="dcterms:W3CDTF">2021-08-03T07:18:56Z</dcterms:created>
  <dcterms:modified xsi:type="dcterms:W3CDTF">2021-08-03T07:19:16Z</dcterms:modified>
</cp:coreProperties>
</file>