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33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F1A28B-5D56-4B28-951F-4737ACAC0437}" type="doc">
      <dgm:prSet loTypeId="urn:microsoft.com/office/officeart/2005/8/layout/h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2E7863-911B-421F-82A6-BC14AB77E7E1}">
      <dgm:prSet phldrT="[Текст]"/>
      <dgm:spPr/>
      <dgm:t>
        <a:bodyPr/>
        <a:lstStyle/>
        <a:p>
          <a:r>
            <a:rPr lang="ru-RU" dirty="0"/>
            <a:t>Иудаизм</a:t>
          </a:r>
        </a:p>
      </dgm:t>
    </dgm:pt>
    <dgm:pt modelId="{F272122D-E9C3-4C0C-B9BC-6545A234C214}" type="parTrans" cxnId="{5E5DEAB1-8C96-4A85-8D6B-B75358469CBE}">
      <dgm:prSet/>
      <dgm:spPr/>
      <dgm:t>
        <a:bodyPr/>
        <a:lstStyle/>
        <a:p>
          <a:endParaRPr lang="ru-RU"/>
        </a:p>
      </dgm:t>
    </dgm:pt>
    <dgm:pt modelId="{7886FF88-C321-4C0A-A911-3E0000D0EB79}" type="sibTrans" cxnId="{5E5DEAB1-8C96-4A85-8D6B-B75358469CBE}">
      <dgm:prSet/>
      <dgm:spPr/>
      <dgm:t>
        <a:bodyPr/>
        <a:lstStyle/>
        <a:p>
          <a:endParaRPr lang="ru-RU"/>
        </a:p>
      </dgm:t>
    </dgm:pt>
    <dgm:pt modelId="{E66BAF13-0557-4BC3-8598-D73470CB60EA}">
      <dgm:prSet phldrT="[Текст]"/>
      <dgm:spPr/>
      <dgm:t>
        <a:bodyPr/>
        <a:lstStyle/>
        <a:p>
          <a:r>
            <a:rPr lang="ru-RU" dirty="0"/>
            <a:t>Тора</a:t>
          </a:r>
        </a:p>
      </dgm:t>
    </dgm:pt>
    <dgm:pt modelId="{F5DC6765-A967-4FE9-A5FE-3F928F8117CF}" type="parTrans" cxnId="{108FA075-92CE-4A52-BEBA-917E856E6F2E}">
      <dgm:prSet/>
      <dgm:spPr/>
      <dgm:t>
        <a:bodyPr/>
        <a:lstStyle/>
        <a:p>
          <a:endParaRPr lang="ru-RU"/>
        </a:p>
      </dgm:t>
    </dgm:pt>
    <dgm:pt modelId="{D67778DB-74BB-482E-B34B-F91FB01D0A9D}" type="sibTrans" cxnId="{108FA075-92CE-4A52-BEBA-917E856E6F2E}">
      <dgm:prSet/>
      <dgm:spPr/>
      <dgm:t>
        <a:bodyPr/>
        <a:lstStyle/>
        <a:p>
          <a:endParaRPr lang="ru-RU"/>
        </a:p>
      </dgm:t>
    </dgm:pt>
    <dgm:pt modelId="{73ABDC99-7D7A-44DA-A496-F475F121F77B}">
      <dgm:prSet phldrT="[Текст]"/>
      <dgm:spPr/>
      <dgm:t>
        <a:bodyPr/>
        <a:lstStyle/>
        <a:p>
          <a:r>
            <a:rPr lang="ru-RU" dirty="0"/>
            <a:t>Христианство</a:t>
          </a:r>
        </a:p>
      </dgm:t>
    </dgm:pt>
    <dgm:pt modelId="{E3B0C2F6-A1DC-4B75-B2F4-DBBC3A5D6756}" type="parTrans" cxnId="{9B5754AC-C63B-444E-8C21-5A7540448B49}">
      <dgm:prSet/>
      <dgm:spPr/>
      <dgm:t>
        <a:bodyPr/>
        <a:lstStyle/>
        <a:p>
          <a:endParaRPr lang="ru-RU"/>
        </a:p>
      </dgm:t>
    </dgm:pt>
    <dgm:pt modelId="{19F26B58-FF9F-492B-B715-0D767CAED73F}" type="sibTrans" cxnId="{9B5754AC-C63B-444E-8C21-5A7540448B49}">
      <dgm:prSet/>
      <dgm:spPr/>
      <dgm:t>
        <a:bodyPr/>
        <a:lstStyle/>
        <a:p>
          <a:endParaRPr lang="ru-RU"/>
        </a:p>
      </dgm:t>
    </dgm:pt>
    <dgm:pt modelId="{291B2521-2056-458F-A825-12B266798FAE}">
      <dgm:prSet phldrT="[Текст]"/>
      <dgm:spPr/>
      <dgm:t>
        <a:bodyPr/>
        <a:lstStyle/>
        <a:p>
          <a:r>
            <a:rPr lang="ru-RU" dirty="0"/>
            <a:t>Пятикнижие</a:t>
          </a:r>
        </a:p>
      </dgm:t>
    </dgm:pt>
    <dgm:pt modelId="{B5FD72EB-E69F-47F4-8C2F-C060AD353F85}" type="parTrans" cxnId="{C6A6B665-DC03-49C3-802E-50F202F23E01}">
      <dgm:prSet/>
      <dgm:spPr/>
      <dgm:t>
        <a:bodyPr/>
        <a:lstStyle/>
        <a:p>
          <a:endParaRPr lang="ru-RU"/>
        </a:p>
      </dgm:t>
    </dgm:pt>
    <dgm:pt modelId="{C938B641-0C03-4BE1-8029-1C8190B6B17D}" type="sibTrans" cxnId="{C6A6B665-DC03-49C3-802E-50F202F23E01}">
      <dgm:prSet/>
      <dgm:spPr/>
      <dgm:t>
        <a:bodyPr/>
        <a:lstStyle/>
        <a:p>
          <a:endParaRPr lang="ru-RU"/>
        </a:p>
      </dgm:t>
    </dgm:pt>
    <dgm:pt modelId="{2C2827F6-D43E-4058-B474-EF7240643FD8}">
      <dgm:prSet phldrT="[Текст]"/>
      <dgm:spPr/>
      <dgm:t>
        <a:bodyPr/>
        <a:lstStyle/>
        <a:p>
          <a:r>
            <a:rPr lang="ru-RU" dirty="0"/>
            <a:t>Исторические книги</a:t>
          </a:r>
        </a:p>
      </dgm:t>
    </dgm:pt>
    <dgm:pt modelId="{DE46D5D3-43B4-4270-B2E4-ECBBEC1AB961}" type="parTrans" cxnId="{813C0790-60E4-4283-859F-A2C3DBC385FC}">
      <dgm:prSet/>
      <dgm:spPr/>
      <dgm:t>
        <a:bodyPr/>
        <a:lstStyle/>
        <a:p>
          <a:endParaRPr lang="ru-RU"/>
        </a:p>
      </dgm:t>
    </dgm:pt>
    <dgm:pt modelId="{0F2C390F-371A-4B59-964E-AD15386C3D90}" type="sibTrans" cxnId="{813C0790-60E4-4283-859F-A2C3DBC385FC}">
      <dgm:prSet/>
      <dgm:spPr/>
      <dgm:t>
        <a:bodyPr/>
        <a:lstStyle/>
        <a:p>
          <a:endParaRPr lang="ru-RU"/>
        </a:p>
      </dgm:t>
    </dgm:pt>
    <dgm:pt modelId="{CCCC87D1-E912-4FCE-84BE-BDDB9298154B}">
      <dgm:prSet phldrT="[Текст]"/>
      <dgm:spPr/>
      <dgm:t>
        <a:bodyPr/>
        <a:lstStyle/>
        <a:p>
          <a:r>
            <a:rPr lang="ru-RU" dirty="0"/>
            <a:t>Пророческие книги</a:t>
          </a:r>
        </a:p>
      </dgm:t>
    </dgm:pt>
    <dgm:pt modelId="{DEC1B2F2-708A-4866-8822-180BFFE1DA52}" type="parTrans" cxnId="{F11ED71F-2BAC-41A7-8502-6C28A17FDB7B}">
      <dgm:prSet/>
      <dgm:spPr/>
      <dgm:t>
        <a:bodyPr/>
        <a:lstStyle/>
        <a:p>
          <a:endParaRPr lang="ru-RU"/>
        </a:p>
      </dgm:t>
    </dgm:pt>
    <dgm:pt modelId="{DC6432B7-7967-46CB-B544-76AFB4981C0D}" type="sibTrans" cxnId="{F11ED71F-2BAC-41A7-8502-6C28A17FDB7B}">
      <dgm:prSet/>
      <dgm:spPr/>
      <dgm:t>
        <a:bodyPr/>
        <a:lstStyle/>
        <a:p>
          <a:endParaRPr lang="ru-RU"/>
        </a:p>
      </dgm:t>
    </dgm:pt>
    <dgm:pt modelId="{C121BA6F-C22A-4C36-ABCD-9EADB8E21AB3}">
      <dgm:prSet phldrT="[Текст]"/>
      <dgm:spPr/>
      <dgm:t>
        <a:bodyPr/>
        <a:lstStyle/>
        <a:p>
          <a:r>
            <a:rPr lang="ru-RU" dirty="0"/>
            <a:t>Учительные книги</a:t>
          </a:r>
        </a:p>
      </dgm:t>
    </dgm:pt>
    <dgm:pt modelId="{03A78674-5AD6-4DE1-B495-7B121EDDCC13}" type="parTrans" cxnId="{E772EA60-5EDF-4BD1-BBA6-0860CF7F60B3}">
      <dgm:prSet/>
      <dgm:spPr/>
      <dgm:t>
        <a:bodyPr/>
        <a:lstStyle/>
        <a:p>
          <a:endParaRPr lang="ru-RU"/>
        </a:p>
      </dgm:t>
    </dgm:pt>
    <dgm:pt modelId="{41D32C70-B123-4E14-AD74-4B632D802577}" type="sibTrans" cxnId="{E772EA60-5EDF-4BD1-BBA6-0860CF7F60B3}">
      <dgm:prSet/>
      <dgm:spPr/>
      <dgm:t>
        <a:bodyPr/>
        <a:lstStyle/>
        <a:p>
          <a:endParaRPr lang="ru-RU"/>
        </a:p>
      </dgm:t>
    </dgm:pt>
    <dgm:pt modelId="{B1FE919C-9E6B-44E4-8ADF-AF8C76959A62}">
      <dgm:prSet phldrT="[Текст]"/>
      <dgm:spPr/>
      <dgm:t>
        <a:bodyPr/>
        <a:lstStyle/>
        <a:p>
          <a:r>
            <a:rPr lang="ru-RU" dirty="0"/>
            <a:t>Пророки</a:t>
          </a:r>
        </a:p>
      </dgm:t>
    </dgm:pt>
    <dgm:pt modelId="{7937D74D-D4CC-42CB-B3E0-231D08AE7331}" type="parTrans" cxnId="{688183A1-CB83-48C9-9371-EBCBCB448844}">
      <dgm:prSet/>
      <dgm:spPr/>
      <dgm:t>
        <a:bodyPr/>
        <a:lstStyle/>
        <a:p>
          <a:endParaRPr lang="ru-RU"/>
        </a:p>
      </dgm:t>
    </dgm:pt>
    <dgm:pt modelId="{C0E24877-7549-4CFC-94B3-3121641C398D}" type="sibTrans" cxnId="{688183A1-CB83-48C9-9371-EBCBCB448844}">
      <dgm:prSet/>
      <dgm:spPr/>
      <dgm:t>
        <a:bodyPr/>
        <a:lstStyle/>
        <a:p>
          <a:endParaRPr lang="ru-RU"/>
        </a:p>
      </dgm:t>
    </dgm:pt>
    <dgm:pt modelId="{7A40AA55-79A9-476F-9A7F-715FA596D6FF}">
      <dgm:prSet phldrT="[Текст]"/>
      <dgm:spPr/>
      <dgm:t>
        <a:bodyPr/>
        <a:lstStyle/>
        <a:p>
          <a:r>
            <a:rPr lang="ru-RU" dirty="0"/>
            <a:t>Писания</a:t>
          </a:r>
        </a:p>
      </dgm:t>
    </dgm:pt>
    <dgm:pt modelId="{2B91F6C5-F55B-445C-A781-41D1FE79E9EC}" type="parTrans" cxnId="{F9F13D98-9AF9-4FBE-B181-9656C62C522F}">
      <dgm:prSet/>
      <dgm:spPr/>
      <dgm:t>
        <a:bodyPr/>
        <a:lstStyle/>
        <a:p>
          <a:endParaRPr lang="ru-RU"/>
        </a:p>
      </dgm:t>
    </dgm:pt>
    <dgm:pt modelId="{C0897943-3576-4BA2-8642-47564561844C}" type="sibTrans" cxnId="{F9F13D98-9AF9-4FBE-B181-9656C62C522F}">
      <dgm:prSet/>
      <dgm:spPr/>
      <dgm:t>
        <a:bodyPr/>
        <a:lstStyle/>
        <a:p>
          <a:endParaRPr lang="ru-RU"/>
        </a:p>
      </dgm:t>
    </dgm:pt>
    <dgm:pt modelId="{23C186A9-0068-4CE4-BFCA-15479D476ADF}" type="pres">
      <dgm:prSet presAssocID="{3FF1A28B-5D56-4B28-951F-4737ACAC0437}" presName="Name0" presStyleCnt="0">
        <dgm:presLayoutVars>
          <dgm:dir/>
          <dgm:animLvl val="lvl"/>
          <dgm:resizeHandles val="exact"/>
        </dgm:presLayoutVars>
      </dgm:prSet>
      <dgm:spPr/>
    </dgm:pt>
    <dgm:pt modelId="{E3D58C12-D25A-4D6E-836D-9F70E4DF76E1}" type="pres">
      <dgm:prSet presAssocID="{C12E7863-911B-421F-82A6-BC14AB77E7E1}" presName="composite" presStyleCnt="0"/>
      <dgm:spPr/>
    </dgm:pt>
    <dgm:pt modelId="{3B29EAA8-EEA2-4DCD-9DB1-7550806FECB2}" type="pres">
      <dgm:prSet presAssocID="{C12E7863-911B-421F-82A6-BC14AB77E7E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DB767B75-DDB3-46B1-99EE-738B6F763BA6}" type="pres">
      <dgm:prSet presAssocID="{C12E7863-911B-421F-82A6-BC14AB77E7E1}" presName="desTx" presStyleLbl="alignAccFollowNode1" presStyleIdx="0" presStyleCnt="2">
        <dgm:presLayoutVars>
          <dgm:bulletEnabled val="1"/>
        </dgm:presLayoutVars>
      </dgm:prSet>
      <dgm:spPr/>
    </dgm:pt>
    <dgm:pt modelId="{17B781D5-1152-42E1-BB12-4084FF0BB119}" type="pres">
      <dgm:prSet presAssocID="{7886FF88-C321-4C0A-A911-3E0000D0EB79}" presName="space" presStyleCnt="0"/>
      <dgm:spPr/>
    </dgm:pt>
    <dgm:pt modelId="{0AD7C1B2-AF8B-4270-8A39-FAF614B819BB}" type="pres">
      <dgm:prSet presAssocID="{73ABDC99-7D7A-44DA-A496-F475F121F77B}" presName="composite" presStyleCnt="0"/>
      <dgm:spPr/>
    </dgm:pt>
    <dgm:pt modelId="{2599DCE1-E09D-42E0-9E9B-BB0DF873497C}" type="pres">
      <dgm:prSet presAssocID="{73ABDC99-7D7A-44DA-A496-F475F121F77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66246C25-D44E-4890-BC94-06CA289B5DDE}" type="pres">
      <dgm:prSet presAssocID="{73ABDC99-7D7A-44DA-A496-F475F121F77B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A9095C13-0773-4E68-BCD4-AE0B09E74595}" type="presOf" srcId="{73ABDC99-7D7A-44DA-A496-F475F121F77B}" destId="{2599DCE1-E09D-42E0-9E9B-BB0DF873497C}" srcOrd="0" destOrd="0" presId="urn:microsoft.com/office/officeart/2005/8/layout/hList1"/>
    <dgm:cxn modelId="{F11ED71F-2BAC-41A7-8502-6C28A17FDB7B}" srcId="{73ABDC99-7D7A-44DA-A496-F475F121F77B}" destId="{CCCC87D1-E912-4FCE-84BE-BDDB9298154B}" srcOrd="2" destOrd="0" parTransId="{DEC1B2F2-708A-4866-8822-180BFFE1DA52}" sibTransId="{DC6432B7-7967-46CB-B544-76AFB4981C0D}"/>
    <dgm:cxn modelId="{D2ABAA27-3003-48CE-897B-50287EE2A476}" type="presOf" srcId="{C12E7863-911B-421F-82A6-BC14AB77E7E1}" destId="{3B29EAA8-EEA2-4DCD-9DB1-7550806FECB2}" srcOrd="0" destOrd="0" presId="urn:microsoft.com/office/officeart/2005/8/layout/hList1"/>
    <dgm:cxn modelId="{E772EA60-5EDF-4BD1-BBA6-0860CF7F60B3}" srcId="{73ABDC99-7D7A-44DA-A496-F475F121F77B}" destId="{C121BA6F-C22A-4C36-ABCD-9EADB8E21AB3}" srcOrd="3" destOrd="0" parTransId="{03A78674-5AD6-4DE1-B495-7B121EDDCC13}" sibTransId="{41D32C70-B123-4E14-AD74-4B632D802577}"/>
    <dgm:cxn modelId="{C32DA145-1700-4DC8-86C2-C85F494A5D09}" type="presOf" srcId="{3FF1A28B-5D56-4B28-951F-4737ACAC0437}" destId="{23C186A9-0068-4CE4-BFCA-15479D476ADF}" srcOrd="0" destOrd="0" presId="urn:microsoft.com/office/officeart/2005/8/layout/hList1"/>
    <dgm:cxn modelId="{C6A6B665-DC03-49C3-802E-50F202F23E01}" srcId="{73ABDC99-7D7A-44DA-A496-F475F121F77B}" destId="{291B2521-2056-458F-A825-12B266798FAE}" srcOrd="0" destOrd="0" parTransId="{B5FD72EB-E69F-47F4-8C2F-C060AD353F85}" sibTransId="{C938B641-0C03-4BE1-8029-1C8190B6B17D}"/>
    <dgm:cxn modelId="{8C639C6B-29B8-4C58-8AF1-9779D9576D9E}" type="presOf" srcId="{2C2827F6-D43E-4058-B474-EF7240643FD8}" destId="{66246C25-D44E-4890-BC94-06CA289B5DDE}" srcOrd="0" destOrd="1" presId="urn:microsoft.com/office/officeart/2005/8/layout/hList1"/>
    <dgm:cxn modelId="{108FA075-92CE-4A52-BEBA-917E856E6F2E}" srcId="{C12E7863-911B-421F-82A6-BC14AB77E7E1}" destId="{E66BAF13-0557-4BC3-8598-D73470CB60EA}" srcOrd="0" destOrd="0" parTransId="{F5DC6765-A967-4FE9-A5FE-3F928F8117CF}" sibTransId="{D67778DB-74BB-482E-B34B-F91FB01D0A9D}"/>
    <dgm:cxn modelId="{997B9B57-C00A-4C36-9841-C438EAFFA89E}" type="presOf" srcId="{E66BAF13-0557-4BC3-8598-D73470CB60EA}" destId="{DB767B75-DDB3-46B1-99EE-738B6F763BA6}" srcOrd="0" destOrd="0" presId="urn:microsoft.com/office/officeart/2005/8/layout/hList1"/>
    <dgm:cxn modelId="{813C0790-60E4-4283-859F-A2C3DBC385FC}" srcId="{73ABDC99-7D7A-44DA-A496-F475F121F77B}" destId="{2C2827F6-D43E-4058-B474-EF7240643FD8}" srcOrd="1" destOrd="0" parTransId="{DE46D5D3-43B4-4270-B2E4-ECBBEC1AB961}" sibTransId="{0F2C390F-371A-4B59-964E-AD15386C3D90}"/>
    <dgm:cxn modelId="{F9F13D98-9AF9-4FBE-B181-9656C62C522F}" srcId="{C12E7863-911B-421F-82A6-BC14AB77E7E1}" destId="{7A40AA55-79A9-476F-9A7F-715FA596D6FF}" srcOrd="2" destOrd="0" parTransId="{2B91F6C5-F55B-445C-A781-41D1FE79E9EC}" sibTransId="{C0897943-3576-4BA2-8642-47564561844C}"/>
    <dgm:cxn modelId="{688183A1-CB83-48C9-9371-EBCBCB448844}" srcId="{C12E7863-911B-421F-82A6-BC14AB77E7E1}" destId="{B1FE919C-9E6B-44E4-8ADF-AF8C76959A62}" srcOrd="1" destOrd="0" parTransId="{7937D74D-D4CC-42CB-B3E0-231D08AE7331}" sibTransId="{C0E24877-7549-4CFC-94B3-3121641C398D}"/>
    <dgm:cxn modelId="{4B5A28A9-ED48-4415-8219-3BC1976B903B}" type="presOf" srcId="{B1FE919C-9E6B-44E4-8ADF-AF8C76959A62}" destId="{DB767B75-DDB3-46B1-99EE-738B6F763BA6}" srcOrd="0" destOrd="1" presId="urn:microsoft.com/office/officeart/2005/8/layout/hList1"/>
    <dgm:cxn modelId="{F8E562AB-BE40-4E9D-A2A4-67FE362FA2EC}" type="presOf" srcId="{C121BA6F-C22A-4C36-ABCD-9EADB8E21AB3}" destId="{66246C25-D44E-4890-BC94-06CA289B5DDE}" srcOrd="0" destOrd="3" presId="urn:microsoft.com/office/officeart/2005/8/layout/hList1"/>
    <dgm:cxn modelId="{9B5754AC-C63B-444E-8C21-5A7540448B49}" srcId="{3FF1A28B-5D56-4B28-951F-4737ACAC0437}" destId="{73ABDC99-7D7A-44DA-A496-F475F121F77B}" srcOrd="1" destOrd="0" parTransId="{E3B0C2F6-A1DC-4B75-B2F4-DBBC3A5D6756}" sibTransId="{19F26B58-FF9F-492B-B715-0D767CAED73F}"/>
    <dgm:cxn modelId="{5E5DEAB1-8C96-4A85-8D6B-B75358469CBE}" srcId="{3FF1A28B-5D56-4B28-951F-4737ACAC0437}" destId="{C12E7863-911B-421F-82A6-BC14AB77E7E1}" srcOrd="0" destOrd="0" parTransId="{F272122D-E9C3-4C0C-B9BC-6545A234C214}" sibTransId="{7886FF88-C321-4C0A-A911-3E0000D0EB79}"/>
    <dgm:cxn modelId="{576794D3-45C4-4BC8-8BDB-EDC89D9F7801}" type="presOf" srcId="{291B2521-2056-458F-A825-12B266798FAE}" destId="{66246C25-D44E-4890-BC94-06CA289B5DDE}" srcOrd="0" destOrd="0" presId="urn:microsoft.com/office/officeart/2005/8/layout/hList1"/>
    <dgm:cxn modelId="{9CBA1ED4-018F-4CB3-91EF-2CFFCABF4337}" type="presOf" srcId="{CCCC87D1-E912-4FCE-84BE-BDDB9298154B}" destId="{66246C25-D44E-4890-BC94-06CA289B5DDE}" srcOrd="0" destOrd="2" presId="urn:microsoft.com/office/officeart/2005/8/layout/hList1"/>
    <dgm:cxn modelId="{DB1D42DF-0805-4139-8AF7-8A792AF05330}" type="presOf" srcId="{7A40AA55-79A9-476F-9A7F-715FA596D6FF}" destId="{DB767B75-DDB3-46B1-99EE-738B6F763BA6}" srcOrd="0" destOrd="2" presId="urn:microsoft.com/office/officeart/2005/8/layout/hList1"/>
    <dgm:cxn modelId="{5E7F6CFC-9EB1-4BA5-8537-326767C3FD6A}" type="presParOf" srcId="{23C186A9-0068-4CE4-BFCA-15479D476ADF}" destId="{E3D58C12-D25A-4D6E-836D-9F70E4DF76E1}" srcOrd="0" destOrd="0" presId="urn:microsoft.com/office/officeart/2005/8/layout/hList1"/>
    <dgm:cxn modelId="{814FAFA5-63B1-493B-8E68-C22D29EC77CB}" type="presParOf" srcId="{E3D58C12-D25A-4D6E-836D-9F70E4DF76E1}" destId="{3B29EAA8-EEA2-4DCD-9DB1-7550806FECB2}" srcOrd="0" destOrd="0" presId="urn:microsoft.com/office/officeart/2005/8/layout/hList1"/>
    <dgm:cxn modelId="{B855BD7D-1A96-48ED-AFAB-3946CDD19EB6}" type="presParOf" srcId="{E3D58C12-D25A-4D6E-836D-9F70E4DF76E1}" destId="{DB767B75-DDB3-46B1-99EE-738B6F763BA6}" srcOrd="1" destOrd="0" presId="urn:microsoft.com/office/officeart/2005/8/layout/hList1"/>
    <dgm:cxn modelId="{9615CFDF-7738-4D5C-9C0F-172034D9E855}" type="presParOf" srcId="{23C186A9-0068-4CE4-BFCA-15479D476ADF}" destId="{17B781D5-1152-42E1-BB12-4084FF0BB119}" srcOrd="1" destOrd="0" presId="urn:microsoft.com/office/officeart/2005/8/layout/hList1"/>
    <dgm:cxn modelId="{D621467A-8E77-4E84-A010-2790C0109715}" type="presParOf" srcId="{23C186A9-0068-4CE4-BFCA-15479D476ADF}" destId="{0AD7C1B2-AF8B-4270-8A39-FAF614B819BB}" srcOrd="2" destOrd="0" presId="urn:microsoft.com/office/officeart/2005/8/layout/hList1"/>
    <dgm:cxn modelId="{AFE03410-E026-47FE-8469-0D19B023FB22}" type="presParOf" srcId="{0AD7C1B2-AF8B-4270-8A39-FAF614B819BB}" destId="{2599DCE1-E09D-42E0-9E9B-BB0DF873497C}" srcOrd="0" destOrd="0" presId="urn:microsoft.com/office/officeart/2005/8/layout/hList1"/>
    <dgm:cxn modelId="{E837F48A-AFC4-4D74-B8D4-9699573FBF82}" type="presParOf" srcId="{0AD7C1B2-AF8B-4270-8A39-FAF614B819BB}" destId="{66246C25-D44E-4890-BC94-06CA289B5DD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9EAA8-EEA2-4DCD-9DB1-7550806FECB2}">
      <dsp:nvSpPr>
        <dsp:cNvPr id="0" name=""/>
        <dsp:cNvSpPr/>
      </dsp:nvSpPr>
      <dsp:spPr>
        <a:xfrm>
          <a:off x="29" y="65179"/>
          <a:ext cx="2848570" cy="806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Иудаизм</a:t>
          </a:r>
        </a:p>
      </dsp:txBody>
      <dsp:txXfrm>
        <a:off x="29" y="65179"/>
        <a:ext cx="2848570" cy="806400"/>
      </dsp:txXfrm>
    </dsp:sp>
    <dsp:sp modelId="{DB767B75-DDB3-46B1-99EE-738B6F763BA6}">
      <dsp:nvSpPr>
        <dsp:cNvPr id="0" name=""/>
        <dsp:cNvSpPr/>
      </dsp:nvSpPr>
      <dsp:spPr>
        <a:xfrm>
          <a:off x="29" y="871579"/>
          <a:ext cx="2848570" cy="312724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kern="1200" dirty="0"/>
            <a:t>Тора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kern="1200" dirty="0"/>
            <a:t>Пророки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kern="1200" dirty="0"/>
            <a:t>Писания</a:t>
          </a:r>
        </a:p>
      </dsp:txBody>
      <dsp:txXfrm>
        <a:off x="29" y="871579"/>
        <a:ext cx="2848570" cy="3127241"/>
      </dsp:txXfrm>
    </dsp:sp>
    <dsp:sp modelId="{2599DCE1-E09D-42E0-9E9B-BB0DF873497C}">
      <dsp:nvSpPr>
        <dsp:cNvPr id="0" name=""/>
        <dsp:cNvSpPr/>
      </dsp:nvSpPr>
      <dsp:spPr>
        <a:xfrm>
          <a:off x="3247399" y="65179"/>
          <a:ext cx="2848570" cy="8064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Христианство</a:t>
          </a:r>
        </a:p>
      </dsp:txBody>
      <dsp:txXfrm>
        <a:off x="3247399" y="65179"/>
        <a:ext cx="2848570" cy="806400"/>
      </dsp:txXfrm>
    </dsp:sp>
    <dsp:sp modelId="{66246C25-D44E-4890-BC94-06CA289B5DDE}">
      <dsp:nvSpPr>
        <dsp:cNvPr id="0" name=""/>
        <dsp:cNvSpPr/>
      </dsp:nvSpPr>
      <dsp:spPr>
        <a:xfrm>
          <a:off x="3247399" y="871579"/>
          <a:ext cx="2848570" cy="312724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kern="1200" dirty="0"/>
            <a:t>Пятикнижие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kern="1200" dirty="0"/>
            <a:t>Исторические книги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kern="1200" dirty="0"/>
            <a:t>Пророческие книги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kern="1200" dirty="0"/>
            <a:t>Учительные книги</a:t>
          </a:r>
        </a:p>
      </dsp:txBody>
      <dsp:txXfrm>
        <a:off x="3247399" y="871579"/>
        <a:ext cx="2848570" cy="31272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0648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32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82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90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2708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1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95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09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3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2339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3898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3654EAC7-5522-48BE-A073-0DD71FF6F995}" type="datetimeFigureOut">
              <a:rPr lang="ru-RU" smtClean="0"/>
              <a:t>чт. 30.09.2021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84125A66-C1A0-40A2-9595-54D6974FBE5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68907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Структура и состав Библии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Библейские книги, каноничность, боговдохновенность</a:t>
            </a:r>
          </a:p>
        </p:txBody>
      </p:sp>
    </p:spTree>
    <p:extLst>
      <p:ext uri="{BB962C8B-B14F-4D97-AF65-F5344CB8AC3E}">
        <p14:creationId xmlns:p14="http://schemas.microsoft.com/office/powerpoint/2010/main" val="151694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Канонические книги Ветхого Завета</a:t>
            </a: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200462093"/>
              </p:ext>
            </p:extLst>
          </p:nvPr>
        </p:nvGraphicFramePr>
        <p:xfrm>
          <a:off x="1524000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103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Соответствие иудейского и христианского канона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284339"/>
              </p:ext>
            </p:extLst>
          </p:nvPr>
        </p:nvGraphicFramePr>
        <p:xfrm>
          <a:off x="755576" y="1196752"/>
          <a:ext cx="7537392" cy="5860464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3768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8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44216">
                <a:tc>
                  <a:txBody>
                    <a:bodyPr/>
                    <a:lstStyle/>
                    <a:p>
                      <a:r>
                        <a:rPr lang="ru-RU" sz="1600" dirty="0"/>
                        <a:t>Ранние пророки: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Иисуса Навина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Судей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Первая книга</a:t>
                      </a:r>
                      <a:r>
                        <a:rPr lang="ru-RU" sz="1600" baseline="0" dirty="0"/>
                        <a:t> Самуила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Вторая книга Самуила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Первая книга Царей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Вторая книга Царей</a:t>
                      </a:r>
                      <a:endParaRPr lang="ru-RU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dirty="0"/>
                        <a:t>Исторические книги: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Иисуса Навина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Судей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Первая книга Царств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/>
                        <a:t>Вторая</a:t>
                      </a:r>
                      <a:r>
                        <a:rPr lang="ru-RU" sz="1600" baseline="0"/>
                        <a:t> </a:t>
                      </a:r>
                      <a:r>
                        <a:rPr lang="ru-RU" sz="1600" baseline="0" dirty="0"/>
                        <a:t>книга Царств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Третья Книга Царств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Четвёртая книга Царств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Первая книга Паралипоменон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Вторая книга Паралипоменон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545">
                <a:tc rowSpan="3">
                  <a:txBody>
                    <a:bodyPr/>
                    <a:lstStyle/>
                    <a:p>
                      <a:r>
                        <a:rPr lang="ru-RU" sz="1600" dirty="0"/>
                        <a:t>Писания: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Первая летопись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Вторая летопись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Псалмов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Притчей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Иова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Екклесиаста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Руфи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Есфири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Даниила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1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Учительные книги: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</a:t>
                      </a:r>
                      <a:r>
                        <a:rPr lang="ru-RU" sz="1600" baseline="0" dirty="0"/>
                        <a:t> Псалмов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Книга Притчей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Книга Иова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Книга Екклесиаста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Книга Руфи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Книга Есфири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600" dirty="0"/>
                        <a:t>Пророческие книги: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Даниила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Исайи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Иеремии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</a:t>
                      </a:r>
                      <a:r>
                        <a:rPr lang="ru-RU" sz="1600" baseline="0" dirty="0"/>
                        <a:t> Иезекииля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baseline="0" dirty="0"/>
                        <a:t>Малые пророки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3615">
                <a:tc>
                  <a:txBody>
                    <a:bodyPr/>
                    <a:lstStyle/>
                    <a:p>
                      <a:r>
                        <a:rPr lang="ru-RU" sz="1600" dirty="0"/>
                        <a:t>Поздние пророки: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Исайи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Иеремии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Книга Иезекииля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600" dirty="0"/>
                        <a:t>Малые пророки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998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75</TotalTime>
  <Words>136</Words>
  <Application>Microsoft Office PowerPoint</Application>
  <PresentationFormat>Экран (4:3)</PresentationFormat>
  <Paragraphs>57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Franklin Gothic Book</vt:lpstr>
      <vt:lpstr>Crop</vt:lpstr>
      <vt:lpstr>Структура и состав Библии</vt:lpstr>
      <vt:lpstr>Канонические книги Ветхого Завета</vt:lpstr>
      <vt:lpstr>Соответствие иудейского и христианского канона</vt:lpstr>
    </vt:vector>
  </TitlesOfParts>
  <Company>ОПУ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Канонические книги Ветхого Завета</dc:title>
  <dc:subject>Ветхий Звет</dc:subject>
  <dc:creator>Владимир Сорокин</dc:creator>
  <cp:lastModifiedBy>Владимир Сорокин</cp:lastModifiedBy>
  <cp:revision>21</cp:revision>
  <dcterms:created xsi:type="dcterms:W3CDTF">2011-09-27T17:10:42Z</dcterms:created>
  <dcterms:modified xsi:type="dcterms:W3CDTF">2021-09-30T12:15:20Z</dcterms:modified>
</cp:coreProperties>
</file>