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6" r:id="rId4"/>
    <p:sldId id="263" r:id="rId5"/>
    <p:sldId id="258" r:id="rId6"/>
    <p:sldId id="262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06204-6A3E-4AE4-927C-151DF3279580}" type="datetimeFigureOut">
              <a:rPr lang="en-US" smtClean="0"/>
              <a:pPr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8.pn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primecustomerservicenumber.com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0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2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6200" y="76200"/>
            <a:ext cx="9067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Amazon Prime Customer Service Number </a:t>
            </a:r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AutoShape 4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62484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7170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6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4" name="AutoShape 2" descr="Image result for support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AutoShape 4" descr="Image result for support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1" y="4829175"/>
            <a:ext cx="49530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Rectangle 29"/>
          <p:cNvSpPr/>
          <p:nvPr/>
        </p:nvSpPr>
        <p:spPr>
          <a:xfrm>
            <a:off x="4724400" y="5334000"/>
            <a:ext cx="40318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1.844.545.4512</a:t>
            </a:r>
            <a:endParaRPr lang="en-US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2" name="Picture 8" descr="Image result for support support for amaz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53000"/>
            <a:ext cx="4267200" cy="1285876"/>
          </a:xfrm>
          <a:prstGeom prst="rect">
            <a:avLst/>
          </a:prstGeom>
          <a:noFill/>
        </p:spPr>
      </p:pic>
      <p:pic>
        <p:nvPicPr>
          <p:cNvPr id="8" name="Picture 2" descr="Related imag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33400"/>
            <a:ext cx="914400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6248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3074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6" name="AutoShape 4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8" name="AutoShape 6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2" name="AutoShape 8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4" name="AutoShape 10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6" name="AutoShape 1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Image result for amazon logo transpar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0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2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286000" y="4267200"/>
            <a:ext cx="4495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0" name="Picture 29" descr="contact-u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48200"/>
            <a:ext cx="9144000" cy="1709057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5410200" y="5879068"/>
            <a:ext cx="3608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3200" dirty="0" smtClean="0"/>
          </a:p>
        </p:txBody>
      </p:sp>
      <p:sp>
        <p:nvSpPr>
          <p:cNvPr id="9" name="AutoShape 4" descr="Image result for contact us transpar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6" descr="Image result for contact us transpar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2" name="Picture 31" descr="downloa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76200"/>
            <a:ext cx="9144000" cy="1381125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 rot="21425189">
            <a:off x="1018378" y="37683"/>
            <a:ext cx="6096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Arial Black" pitchFamily="34" charset="0"/>
              </a:rPr>
              <a:t>Amazon Prime Customer service Number 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8194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6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0" name="AutoShape 8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4" name="Picture 33" descr="Customer-Support-Overview-Header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94679"/>
            <a:ext cx="9144000" cy="3849254"/>
          </a:xfrm>
          <a:prstGeom prst="rect">
            <a:avLst/>
          </a:prstGeom>
        </p:spPr>
      </p:pic>
      <p:pic>
        <p:nvPicPr>
          <p:cNvPr id="8202" name="Picture 10" descr="Image result for 24 hours transparents 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0" y="3048000"/>
            <a:ext cx="1524000" cy="2857500"/>
          </a:xfrm>
          <a:prstGeom prst="rect">
            <a:avLst/>
          </a:prstGeom>
          <a:noFill/>
        </p:spPr>
      </p:pic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1800" y="-76200"/>
            <a:ext cx="2362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6248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5128" name="AutoShape 8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0" name="AutoShape 10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AutoShape 4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8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0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0" y="762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Amazon Prime Customer Service Number </a:t>
            </a:r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098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4" descr="Image result for amazon transparent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2" name="AutoShape 6" descr="Image result for amazon transparent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4" name="AutoShape 8" descr="Image result for amazon transparent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6" name="AutoShape 10" descr="Image result for amazon transparent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8" name="AutoShape 6" descr="Image result for 24 hour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2" descr="Image result for customer support for amaz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" name="Picture 6" descr="Image result for contact us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5440362"/>
            <a:ext cx="9143999" cy="884238"/>
          </a:xfrm>
          <a:prstGeom prst="rect">
            <a:avLst/>
          </a:prstGeom>
          <a:noFill/>
        </p:spPr>
      </p:pic>
      <p:sp>
        <p:nvSpPr>
          <p:cNvPr id="33" name="Rectangle 32"/>
          <p:cNvSpPr/>
          <p:nvPr/>
        </p:nvSpPr>
        <p:spPr>
          <a:xfrm>
            <a:off x="2133600" y="5511225"/>
            <a:ext cx="3608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3200" dirty="0"/>
          </a:p>
        </p:txBody>
      </p:sp>
      <p:pic>
        <p:nvPicPr>
          <p:cNvPr id="7170" name="Picture 2" descr="Related imag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33400"/>
            <a:ext cx="9144000" cy="4867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AutoShape 4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AutoShape 6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6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4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0" y="64008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5124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4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8" name="AutoShape 6" descr="Image result for contact u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0" name="AutoShape 8" descr="Image result for contact u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" name="AutoShape 10" descr="Image result for contact u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4" name="AutoShape 12" descr="Image result for contact u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6" name="AutoShape 14" descr="Image result for contact u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4" name="AutoShape 22" descr="Image result for contact u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 descr="Image result for contact us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29200"/>
            <a:ext cx="9144000" cy="1371600"/>
          </a:xfrm>
          <a:prstGeom prst="rect">
            <a:avLst/>
          </a:prstGeom>
          <a:noFill/>
        </p:spPr>
      </p:pic>
      <p:sp>
        <p:nvSpPr>
          <p:cNvPr id="34" name="Rectangle 33"/>
          <p:cNvSpPr/>
          <p:nvPr/>
        </p:nvSpPr>
        <p:spPr>
          <a:xfrm>
            <a:off x="0" y="5115580"/>
            <a:ext cx="426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2800" dirty="0"/>
          </a:p>
        </p:txBody>
      </p:sp>
      <p:pic>
        <p:nvPicPr>
          <p:cNvPr id="10" name="Picture 2" descr="Related imag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09600"/>
            <a:ext cx="9144000" cy="4495800"/>
          </a:xfrm>
          <a:prstGeom prst="rect">
            <a:avLst/>
          </a:prstGeom>
          <a:noFill/>
        </p:spPr>
      </p:pic>
      <p:pic>
        <p:nvPicPr>
          <p:cNvPr id="29" name="Picture 28" descr="Related imag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3657600"/>
            <a:ext cx="2057400" cy="152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" name="Picture 29" descr="Related imag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10668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152400" y="86380"/>
            <a:ext cx="8534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Amazon Prime Customer service Number </a:t>
            </a:r>
            <a:endParaRPr lang="en-US" sz="2800" dirty="0">
              <a:latin typeface="Arial Black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00200" y="609600"/>
            <a:ext cx="3048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6248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2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0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2" name="AutoShape 6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6" name="AutoShape 8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8" name="AutoShape 10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2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6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8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0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8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6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8" name="AutoShape 8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30" name="Picture 10" descr="Image result for contact us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105400"/>
            <a:ext cx="9144000" cy="1295400"/>
          </a:xfrm>
          <a:prstGeom prst="rect">
            <a:avLst/>
          </a:prstGeom>
          <a:noFill/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Rectangle 38"/>
          <p:cNvSpPr/>
          <p:nvPr/>
        </p:nvSpPr>
        <p:spPr>
          <a:xfrm>
            <a:off x="152400" y="314980"/>
            <a:ext cx="8839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Amazon Prime Customer Service Number </a:t>
            </a:r>
            <a:endParaRPr lang="en-US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895600" y="5879068"/>
            <a:ext cx="3608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3200" dirty="0"/>
          </a:p>
        </p:txBody>
      </p:sp>
      <p:pic>
        <p:nvPicPr>
          <p:cNvPr id="5122" name="Picture 2" descr="Image result for customer suppor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990600"/>
            <a:ext cx="9144000" cy="4114800"/>
          </a:xfrm>
          <a:prstGeom prst="rect">
            <a:avLst/>
          </a:prstGeom>
          <a:noFill/>
        </p:spPr>
      </p:pic>
      <p:pic>
        <p:nvPicPr>
          <p:cNvPr id="31" name="Picture 4" descr="Image result for contact us transparen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5638800"/>
            <a:ext cx="2743201" cy="762000"/>
          </a:xfrm>
          <a:prstGeom prst="rect">
            <a:avLst/>
          </a:prstGeom>
          <a:noFill/>
        </p:spPr>
      </p:pic>
      <p:pic>
        <p:nvPicPr>
          <p:cNvPr id="32" name="Picture 12" descr="Image result for contact us transparent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3352800"/>
            <a:ext cx="1600200" cy="1447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 descr="Image result for blank line desig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49"/>
            <a:ext cx="9144000" cy="1352551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 rot="199560">
            <a:off x="-83422" y="491203"/>
            <a:ext cx="9067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Amazon Prime Customer Service Number </a:t>
            </a:r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152400" y="6248400"/>
            <a:ext cx="9448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Arial Black" pitchFamily="34" charset="0"/>
                <a:hlinkClick r:id="rId3"/>
              </a:rPr>
              <a:t>http://www.amazonprimecustomerservicenumber.com/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endParaRPr lang="en-US" sz="2400" b="1" dirty="0">
              <a:latin typeface="Arial Black" pitchFamily="34" charset="0"/>
            </a:endParaRPr>
          </a:p>
        </p:txBody>
      </p:sp>
      <p:pic>
        <p:nvPicPr>
          <p:cNvPr id="4102" name="Picture 6" descr="Related imag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714874"/>
            <a:ext cx="9220200" cy="1609726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4114800" y="4876800"/>
            <a:ext cx="48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4000" dirty="0"/>
          </a:p>
        </p:txBody>
      </p:sp>
      <p:pic>
        <p:nvPicPr>
          <p:cNvPr id="4" name="Picture 2" descr="Related imag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371600"/>
            <a:ext cx="9144000" cy="333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52400" y="76200"/>
            <a:ext cx="9448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Amazon Prime Customer Service Number 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248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2052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2" name="AutoShape 4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AutoShape 6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8" name="AutoShape 6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2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6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6" name="AutoShape 8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0" name="AutoShape 12" descr="Image result for amazon prime logo transpar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4" descr="Image result for contact us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34000"/>
            <a:ext cx="9144000" cy="914400"/>
          </a:xfrm>
          <a:prstGeom prst="rect">
            <a:avLst/>
          </a:prstGeom>
          <a:noFill/>
        </p:spPr>
      </p:pic>
      <p:sp>
        <p:nvSpPr>
          <p:cNvPr id="28" name="Rectangle 27"/>
          <p:cNvSpPr/>
          <p:nvPr/>
        </p:nvSpPr>
        <p:spPr>
          <a:xfrm>
            <a:off x="457200" y="5754469"/>
            <a:ext cx="40318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3600" dirty="0">
              <a:latin typeface="Arial Black" pitchFamily="34" charset="0"/>
            </a:endParaRPr>
          </a:p>
        </p:txBody>
      </p:sp>
      <p:pic>
        <p:nvPicPr>
          <p:cNvPr id="2050" name="Picture 2" descr="Image result for customer suppor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609600"/>
            <a:ext cx="9144000" cy="4800601"/>
          </a:xfrm>
          <a:prstGeom prst="rect">
            <a:avLst/>
          </a:prstGeom>
          <a:noFill/>
        </p:spPr>
      </p:pic>
      <p:pic>
        <p:nvPicPr>
          <p:cNvPr id="11" name="Picture 4" descr="Image result for 24 hours transparents 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0400" y="3581400"/>
            <a:ext cx="2133600" cy="2724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6248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Amazon Prime Customer service Number </a:t>
            </a:r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2" descr="Image result for customer support Amazon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4" descr="Image result for contact us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181601"/>
            <a:ext cx="9144000" cy="990599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1676400" y="5358825"/>
            <a:ext cx="373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3200" dirty="0"/>
          </a:p>
        </p:txBody>
      </p:sp>
      <p:sp>
        <p:nvSpPr>
          <p:cNvPr id="1028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" name="Picture 14" descr="technical-suppor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7200"/>
            <a:ext cx="9144000" cy="4724400"/>
          </a:xfrm>
          <a:prstGeom prst="rect">
            <a:avLst/>
          </a:prstGeom>
        </p:spPr>
      </p:pic>
      <p:pic>
        <p:nvPicPr>
          <p:cNvPr id="1032" name="Picture 8" descr="Image result for 24 hours transparents 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2800" y="5181600"/>
            <a:ext cx="1981200" cy="10858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1816</TotalTime>
  <Words>80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Via Amazon Prime Customer Service Number1-844-545-4512 Login Someone Swiftly On AMAZON</dc:title>
  <dc:creator>Day Shift</dc:creator>
  <cp:keywords>Amazon Prime Phone Number; Amazon prime Number; Amazon Prime Log in; amazon Prime Customer Service Phone number; Amazon Prime Customer Service Number; Computer; Technology; internet</cp:keywords>
  <cp:lastModifiedBy>Day Shift</cp:lastModifiedBy>
  <cp:revision>206</cp:revision>
  <dcterms:created xsi:type="dcterms:W3CDTF">2018-04-30T03:52:37Z</dcterms:created>
  <dcterms:modified xsi:type="dcterms:W3CDTF">2018-06-12T04:52:42Z</dcterms:modified>
</cp:coreProperties>
</file>