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제자들이 예수께 다가와서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나라에서는 누가 가장 큰 사람입니까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 작은 사람들 가운데서 한 사람이라도 업신여기지 않도록 조심하여라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하늘에서 그들의 천사들이 하늘에 계신 내 아버지의 얼굴을 늘 보고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(11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절 없음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9011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어떻게 생각하느냐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사람에게 양 백 마리가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가운데 한 마리가 길을 잃었다고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아흔아홉 마리를 산에다 남겨 두고서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길을 잃은 그 양을 찾아 나서지 않겠느냐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620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그 양을 찾으면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길을 잃지 않은 아흔아홉 마리 양보다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그 한 마리 양을 두고 더 기뻐할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4018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작은 사람들 가운데서 하나라도 망하는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 계신 너희 아버지의 뜻이 아니다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88467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형제가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짓거든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단 둘이 있는 자리에서 그에게 충고하여라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너의 말을 들으면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 형제를 얻은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9270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듣지 않거든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한두 사람을 더 데리고 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하는 모든 말을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두세 증인의 입을 빌어서 확정지으려는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5424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형제가 그들의 말도 듣지 않거든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교회에 말하여라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교회의 말조차 듣지 않거든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이방 사람이나 세리와 같이 여겨라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3434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땅에서 매는 것은 하늘에서도 매일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땅에서 푸는 것은 하늘에서도 풀릴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2849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[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진정으로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]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거듭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땅에서 너희 가운데 두 사람이 합심하여 무슨 일이든지 구하면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하늘에 계신 내 아버지께서 그들에게 이루어 주실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1872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두세 사람이 내 이름으로 모여 있는 자리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 내가 그들 가운데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432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어린이 하나를 곁으로 불러서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 세우시고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0005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베드로가 예수께 다가와서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형제가 나에게 자꾸 죄를 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몇 번이나 용서하여 주어야 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번까지 하여야 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1558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예수께서 대답하셨다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일곱 번만이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일흔 번을 일곱 번이라도 하여야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8359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하늘 나라는 마치 자기 종들과 셈을 가리려고 하는 어떤 왕과 같다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60040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왕이 셈을 가리기 시작하니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 달란트 빚진 종 하나가 왕 앞에 끌려왔다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91174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그런데 그는 빚을 갚을 돈이 없으므로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주인은 그 종에게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자신과 그 아내와 자녀들과 그 밖에 그가 가진 것을 모두 팔아서 갚으라고 명령하였다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1848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그랬더니 종이 그 앞에 무릎을 꿇고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참아 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 갚겠습니다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애원하였다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78213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주인은 그 종을 가엾게 여겨서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놓아주고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빚을 없애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7224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종은 나가서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자기에게 백 데나리온 빚진 동료 하나를 만나자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붙들어서 멱살을 잡고 말하기를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빚진 것을 갚아라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15395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동료는 엎드려 간청하였다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참아 주게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갚겠네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55458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그는 들어주려 하지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 그 동료를 감옥에 집어넣고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빚진 돈을 갚을 때까지 갇혀 있게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7707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진정으로 너희에게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돌이켜서 어린이들과 같이 되지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절대로 하늘 나라에 들어가지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346666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종들이 이 광경을 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매우 딱하게 여겨서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가서 주인에게 그 일을 다 일렀다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86129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주인이 그 종을 불러다 놓고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악한 종아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애원하기에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너에게 그 빚을 다 없애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21853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불쌍히 여긴 것처럼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너도 네 동료를 불쌍히 여겼어야 할 것이 아니냐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6163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주인이 노하여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형무소 관리에게 넘겨주고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빚진 것을 다 갚을 때까지 가두어 두게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58477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각각 진심으로 자기 형제자매를 용서해 주지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하늘 아버지께서도 너희에게 그와 같이 하실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526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누구든지 이 어린이와 같이 자기를 낮추는 사람이 하늘 나라에서는 가장 큰 사람이다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7355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누구든지 내 이름으로 이런 어린이 하나를 영접하면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영접하는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0145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18:6.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나를 믿는 이 작은 사람 가운데서 하나라도 걸려 넘어지게 하는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누구라도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차라리 그 목에 큰 맷돌을 달고 깊은 바다에 빠지는 편이 낫다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0643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사람을 걸려 넘어지게 하는 일 때문에 세상에는 화가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걸려 넘어지게 하는 일이 없을 수는 없으나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걸려 넘어지게 하는 일을 일으키는 그 사람에게는 화가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2172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18:8.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손이나 발이 너를 걸려 넘어지게 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그것을 찍어서 내버려라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두 손과 두 발을 가지고 영원한 불 속에 들어가는 것보다는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차라리 손이나 발 없는 채로 생명에 들어가는 편이 낫다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18558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네 눈이 너를 걸려 넘어지게 하거든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빼어 버려라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두 눈을 가지고 불 붙는 지옥에 들어가는 것보다는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차라리 한 눈으로 생명에 들어가는 편이 낫다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마태복음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2491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920</Words>
  <Application>Microsoft Office PowerPoint</Application>
  <PresentationFormat>화면 슬라이드 쇼(16:9)</PresentationFormat>
  <Paragraphs>68</Paragraphs>
  <Slides>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9" baseType="lpstr">
      <vt:lpstr>나눔스퀘어 ExtraBold</vt:lpstr>
      <vt:lpstr>Aptos</vt:lpstr>
      <vt:lpstr>Aptos Display</vt:lpstr>
      <vt:lpstr>Arial</vt:lpstr>
      <vt:lpstr>Office 테마</vt:lpstr>
      <vt:lpstr>마 18:1. 그 때에 제자들이 예수께 다가와서 물었다. "하늘 나라에서는 누가 가장 큰 사람입니까?"</vt:lpstr>
      <vt:lpstr>마 18:2. 예수께서 어린이 하나를 곁으로 불러서, 그들 가운데 세우시고</vt:lpstr>
      <vt:lpstr>마 18:3. 말씀하셨다. "내가 진정으로 너희에게 말한다. 너희가 돌이켜서 어린이들과 같이 되지 않으면, 절대로 하늘 나라에 들어가지 못할 것이다.</vt:lpstr>
      <vt:lpstr>마 18:4. 그러므로 누구든지 이 어린이와 같이 자기를 낮추는 사람이 하늘 나라에서는 가장 큰 사람이다.</vt:lpstr>
      <vt:lpstr>마 18:5. 또 누구든지 내 이름으로 이런 어린이 하나를 영접하면, 나를 영접하는 것이다."</vt:lpstr>
      <vt:lpstr>마 18:6. "나를 믿는 이 작은 사람 가운데서 하나라도 걸려 넘어지게 하는 사람은, 누구라도, 차라리 그 목에 큰 맷돌을 달고 깊은 바다에 빠지는 편이 낫다.</vt:lpstr>
      <vt:lpstr>마 18:7. 사람을 걸려 넘어지게 하는 일 때문에 세상에는 화가 있다. 걸려 넘어지게 하는 일이 없을 수는 없으나, 걸려 넘어지게 하는 일을 일으키는 그 사람에게는 화가 있다."</vt:lpstr>
      <vt:lpstr>마 18:8. "네 손이나 발이 너를 걸려 넘어지게 하거든, 그것을 찍어서 내버려라. 네가 두 손과 두 발을 가지고 영원한 불 속에 들어가는 것보다는, 차라리 손이나 발 없는 채로 생명에 들어가는 편이 낫다.</vt:lpstr>
      <vt:lpstr>마 18:9. 또 네 눈이 너를 걸려 넘어지게 하거든, 빼어 버려라. 네가 두 눈을 가지고 불 붙는 지옥에 들어가는 것보다는, 차라리 한 눈으로 생명에 들어가는 편이 낫다."</vt:lpstr>
      <vt:lpstr>마 18:10. "너희는 이 작은 사람들 가운데서 한 사람이라도 업신여기지 않도록 조심하여라. 내가 너희에게 말한다. 하늘에서 그들의 천사들이 하늘에 계신 내 아버지의 얼굴을 늘 보고 있다. (11절 없음)</vt:lpstr>
      <vt:lpstr>마 18:12. 너희는 어떻게 생각하느냐? 어떤 사람에게 양 백 마리가 있는데, 그 가운데 한 마리가 길을 잃었다고 하면, 그는 아흔아홉 마리를 산에다 남겨 두고서, 길을 잃은 그 양을 찾아 나서지 않겠느냐?</vt:lpstr>
      <vt:lpstr>마 18:13. 내가 너희에게 말한다. 그가 그 양을 찾으면, 길을 잃지 않은 아흔아홉 마리 양보다, 오히려 그 한 마리 양을 두고 더 기뻐할 것이다.</vt:lpstr>
      <vt:lpstr>마 18:14. 이와 같이, 이 작은 사람들 가운데서 하나라도 망하는 것은, 하늘에 계신 너희 아버지의 뜻이 아니다."</vt:lpstr>
      <vt:lpstr>마 18:15. "네 형제가 [너에게] 죄를 짓거든, 가서, 단 둘이 있는 자리에서 그에게 충고하여라. 그가 너의 말을 들으면, 너는 그 형제를 얻은 것이다.</vt:lpstr>
      <vt:lpstr>마 18:16. 그러나 듣지 않거든, 한두 사람을 더 데리고 가거라. 그가 하는 모든 말을, 두세 증인의 입을 빌어서 확정지으려는 것이다.</vt:lpstr>
      <vt:lpstr>마 18:17. 그러나 그 형제가 그들의 말도 듣지 않거든, 교회에 말하여라. 교회의 말조차 듣지 않거든, 그를 이방 사람이나 세리와 같이 여겨라."</vt:lpstr>
      <vt:lpstr>마 18:18. "내가 진정으로 너희에게 말한다. 무엇이든지, 너희가 땅에서 매는 것은 하늘에서도 매일 것이요, 땅에서 푸는 것은 하늘에서도 풀릴 것이다.</vt:lpstr>
      <vt:lpstr>마 18:19. 내가 [진정으로] 거듭 너희에게 말한다. 땅에서 너희 가운데 두 사람이 합심하여 무슨 일이든지 구하면, 하늘에 계신 내 아버지께서 그들에게 이루어 주실 것이다.</vt:lpstr>
      <vt:lpstr>마 18:20. 두세 사람이 내 이름으로 모여 있는 자리, 거기에 내가 그들 가운데 있다."</vt:lpstr>
      <vt:lpstr>마 18:21. 그 때에 베드로가 예수께 다가와서 말하였다. "주님, 내 형제가 나에게 자꾸 죄를 지으면, 내가 몇 번이나 용서하여 주어야 합니까? 일곱 번까지 하여야 합니까?"</vt:lpstr>
      <vt:lpstr>마 18:22. 예수께서 대답하셨다. "일곱 번만이 아니라, 일흔 번을 일곱 번이라도 하여야 한다.</vt:lpstr>
      <vt:lpstr>마 18:23. 그러므로, 하늘 나라는 마치 자기 종들과 셈을 가리려고 하는 어떤 왕과 같다.</vt:lpstr>
      <vt:lpstr>마 18:24. 왕이 셈을 가리기 시작하니, 만 달란트 빚진 종 하나가 왕 앞에 끌려왔다.</vt:lpstr>
      <vt:lpstr>마 18:25. 그런데 그는 빚을 갚을 돈이 없으므로, 주인은 그 종에게, 자신과 그 아내와 자녀들과 그 밖에 그가 가진 것을 모두 팔아서 갚으라고 명령하였다.</vt:lpstr>
      <vt:lpstr>마 18:26. 그랬더니 종이 그 앞에 무릎을 꿇고, '참아 주십시오. 다 갚겠습니다' 하고 애원하였다.</vt:lpstr>
      <vt:lpstr>마 18:27. 주인은 그 종을 가엾게 여겨서, 그를 놓아주고, 빚을 없애 주었다.</vt:lpstr>
      <vt:lpstr>마 18:28. 그러나 그 종은 나가서, 자기에게 백 데나리온 빚진 동료 하나를 만나자, 붙들어서 멱살을 잡고 말하기를 '내게 빚진 것을 갚아라' 하였다.</vt:lpstr>
      <vt:lpstr>마 18:29. 그 동료는 엎드려 간청하였다. '참아 주게. 내가 갚겠네.'</vt:lpstr>
      <vt:lpstr>마 18:30. 그러나 그는 들어주려 하지 않고, 가서 그 동료를 감옥에 집어넣고, 빚진 돈을 갚을 때까지 갇혀 있게 하였다.</vt:lpstr>
      <vt:lpstr>마 18:31. 다른 종들이 이 광경을 보고, 매우 딱하게 여겨서, 가서 주인에게 그 일을 다 일렀다.</vt:lpstr>
      <vt:lpstr>마 18:32. 그러자 주인이 그 종을 불러다 놓고 말하였다. '이 악한 종아, 네가 애원하기에, 나는 너에게 그 빚을 다 없애 주었다.</vt:lpstr>
      <vt:lpstr>마 18:33. 내가 너를 불쌍히 여긴 것처럼, 너도 네 동료를 불쌍히 여겼어야 할 것이 아니냐?'</vt:lpstr>
      <vt:lpstr>마 18:34. 주인이 노하여, 그를 형무소 관리에게 넘겨주고, 빚진 것을 다 갚을 때까지 가두어 두게 하였다.</vt:lpstr>
      <vt:lpstr>마 18:35. 너희가 각각 진심으로 자기 형제자매를 용서해 주지 않으면, 나의 하늘 아버지께서도 너희에게 그와 같이 하실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2024-10-24T04:40:28Z</dcterms:modified>
</cp:coreProperties>
</file>