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  <p:sldMasterId id="2147483660" r:id="rId4"/>
  </p:sldMasterIdLst>
  <p:notesMasterIdLst>
    <p:notesMasterId r:id="rId15"/>
  </p:notesMasterIdLst>
  <p:sldIdLst>
    <p:sldId id="260" r:id="rId5"/>
    <p:sldId id="262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26171525" cy="9683750"/>
  <p:notesSz cx="9144000" cy="6858000"/>
  <p:defaultTextStyle>
    <a:defPPr>
      <a:defRPr lang="en-US"/>
    </a:defPPr>
    <a:lvl1pPr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1023901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2047808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3071715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4095615" algn="l" defTabSz="1023901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5119522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6143423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7167336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8191231" algn="l" defTabSz="2047808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50" userDrawn="1">
          <p15:clr>
            <a:srgbClr val="A4A3A4"/>
          </p15:clr>
        </p15:guide>
        <p15:guide id="2" pos="82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  <a:srgbClr val="1F1F1F"/>
    <a:srgbClr val="151C47"/>
    <a:srgbClr val="182050"/>
    <a:srgbClr val="1C265F"/>
    <a:srgbClr val="86430C"/>
    <a:srgbClr val="8D470D"/>
    <a:srgbClr val="70380A"/>
    <a:srgbClr val="82410C"/>
    <a:srgbClr val="934A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9" autoAdjust="0"/>
    <p:restoredTop sz="94660"/>
  </p:normalViewPr>
  <p:slideViewPr>
    <p:cSldViewPr snapToGrid="0" snapToObjects="1">
      <p:cViewPr>
        <p:scale>
          <a:sx n="33" d="100"/>
          <a:sy n="33" d="100"/>
        </p:scale>
        <p:origin x="1380" y="1572"/>
      </p:cViewPr>
      <p:guideLst>
        <p:guide orient="horz" pos="3050"/>
        <p:guide pos="82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3DE92-C141-45A4-8907-2D0DF252D2AD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44625" y="857250"/>
            <a:ext cx="625475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7084D-482D-4E18-A7D4-A619BEC9B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54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1pPr>
    <a:lvl2pPr marL="2821905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2pPr>
    <a:lvl3pPr marL="5643815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3pPr>
    <a:lvl4pPr marL="8465720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4pPr>
    <a:lvl5pPr marL="11287624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5pPr>
    <a:lvl6pPr marL="14109529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6pPr>
    <a:lvl7pPr marL="16931440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7pPr>
    <a:lvl8pPr marL="19753344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8pPr>
    <a:lvl9pPr marL="22575249" algn="l" defTabSz="5643815" rtl="0" eaLnBrk="1" latinLnBrk="0" hangingPunct="1">
      <a:defRPr sz="74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7FDF78-766D-4D10-9221-4E10668E49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" y="0"/>
            <a:ext cx="26171525" cy="96837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8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F8748-3296-485D-B14E-FA5285A50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B0B9F-7938-4D5D-9520-08D81BFD4B90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A3AF2-A2E3-4913-AD07-733562E5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F29CF4-5A3D-4043-B152-C442C7984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C3B46-0948-431F-AE02-C71BBE704D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75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974356" y="387804"/>
            <a:ext cx="5888594" cy="82625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8578" y="387804"/>
            <a:ext cx="17229587" cy="82625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7E3C5-21A3-4CD7-BE61-8B1BAA06D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3D8EA-DE53-4C4F-979C-C000F0F23DC6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31EF9-096B-40E3-B4D5-F6250D37F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D89033-AA35-4829-A8C0-157E90CE1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AC236-2428-4FAA-821E-6EFDAE28C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48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8E561-EEE4-4DE6-AD98-A70B540859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1445" y="1582929"/>
            <a:ext cx="19628642" cy="3372761"/>
          </a:xfrm>
        </p:spPr>
        <p:txBody>
          <a:bodyPr anchor="b"/>
          <a:lstStyle>
            <a:lvl1pPr algn="ctr">
              <a:defRPr sz="3629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D4DD32-10F8-4117-A33C-81D68B1951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1445" y="5085013"/>
            <a:ext cx="19628642" cy="2338170"/>
          </a:xfrm>
        </p:spPr>
        <p:txBody>
          <a:bodyPr/>
          <a:lstStyle>
            <a:lvl1pPr marL="0" indent="0" algn="ctr">
              <a:buNone/>
              <a:defRPr sz="14518"/>
            </a:lvl1pPr>
            <a:lvl2pPr marL="2766029" indent="0" algn="ctr">
              <a:buNone/>
              <a:defRPr sz="12097"/>
            </a:lvl2pPr>
            <a:lvl3pPr marL="5532058" indent="0" algn="ctr">
              <a:buNone/>
              <a:defRPr sz="10893"/>
            </a:lvl3pPr>
            <a:lvl4pPr marL="8298087" indent="0" algn="ctr">
              <a:buNone/>
              <a:defRPr sz="9683"/>
            </a:lvl4pPr>
            <a:lvl5pPr marL="11064116" indent="0" algn="ctr">
              <a:buNone/>
              <a:defRPr sz="9683"/>
            </a:lvl5pPr>
            <a:lvl6pPr marL="13830145" indent="0" algn="ctr">
              <a:buNone/>
              <a:defRPr sz="9683"/>
            </a:lvl6pPr>
            <a:lvl7pPr marL="16596174" indent="0" algn="ctr">
              <a:buNone/>
              <a:defRPr sz="9683"/>
            </a:lvl7pPr>
            <a:lvl8pPr marL="19362203" indent="0" algn="ctr">
              <a:buNone/>
              <a:defRPr sz="9683"/>
            </a:lvl8pPr>
            <a:lvl9pPr marL="22128232" indent="0" algn="ctr">
              <a:buNone/>
              <a:defRPr sz="968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7AFCA-9E98-4176-B872-59CC29B54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9F9A4-00C0-4C03-9601-5A4AFB617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258CA-FCAC-4C7F-AE21-32A704928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6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36C09-A407-4D99-8796-09D097FE4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A6E61-04BB-40BE-8D19-60D3F3058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41E67-F65D-4EC0-8D4A-9AD903BBB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B964FA-AEB0-44BF-9F13-7804F3BB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9104B-96D8-450B-9397-53066BCD0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8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6F2D7-DFF3-4EC2-A4C2-E865D8EE0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7325" y="2415769"/>
            <a:ext cx="22570280" cy="4024548"/>
          </a:xfrm>
        </p:spPr>
        <p:txBody>
          <a:bodyPr anchor="b"/>
          <a:lstStyle>
            <a:lvl1pPr>
              <a:defRPr sz="3629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120C20-7BBD-493B-92B0-0C532F8C1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7325" y="6481704"/>
            <a:ext cx="22570280" cy="2115732"/>
          </a:xfrm>
        </p:spPr>
        <p:txBody>
          <a:bodyPr/>
          <a:lstStyle>
            <a:lvl1pPr marL="0" indent="0">
              <a:buNone/>
              <a:defRPr sz="14518">
                <a:solidFill>
                  <a:schemeClr val="tx1">
                    <a:tint val="75000"/>
                  </a:schemeClr>
                </a:solidFill>
              </a:defRPr>
            </a:lvl1pPr>
            <a:lvl2pPr marL="2766029" indent="0">
              <a:buNone/>
              <a:defRPr sz="12097">
                <a:solidFill>
                  <a:schemeClr val="tx1">
                    <a:tint val="75000"/>
                  </a:schemeClr>
                </a:solidFill>
              </a:defRPr>
            </a:lvl2pPr>
            <a:lvl3pPr marL="5532058" indent="0">
              <a:buNone/>
              <a:defRPr sz="10893">
                <a:solidFill>
                  <a:schemeClr val="tx1">
                    <a:tint val="75000"/>
                  </a:schemeClr>
                </a:solidFill>
              </a:defRPr>
            </a:lvl3pPr>
            <a:lvl4pPr marL="8298087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4pPr>
            <a:lvl5pPr marL="11064116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5pPr>
            <a:lvl6pPr marL="13830145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6pPr>
            <a:lvl7pPr marL="16596174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7pPr>
            <a:lvl8pPr marL="19362203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8pPr>
            <a:lvl9pPr marL="22128232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2D71B-0521-4A86-9329-3EF39348B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990C0-C12D-497D-9DDA-8865F30C9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32B0B-9856-4476-8D85-2A703325C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8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32114-77A4-40CA-9CA7-0EAF6DA08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0E678-0447-4E08-B7F0-AA30891F3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7963" y="2576124"/>
            <a:ext cx="11032469" cy="61454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C8CE8-A6B9-4542-B432-40835E44A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41093" y="2576124"/>
            <a:ext cx="11032469" cy="61454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757F91-C1D4-4BB2-9F35-6989C61C6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824726-39D3-4485-9D35-23A6E797D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3A1D43-C77B-4427-9C35-D45ABB298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2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3D295-0D22-4AD0-85F4-AD9012E72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282" y="517296"/>
            <a:ext cx="22570280" cy="187260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11CE8-8628-47F4-96EC-A72412FD4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03298" y="2374398"/>
            <a:ext cx="11069702" cy="1163908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42BD43-510C-4668-8113-EF3F0AFBD1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03298" y="3538299"/>
            <a:ext cx="11069702" cy="52039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E8D332-3E0B-4A6F-A240-ABEA50EC5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3250663" y="2374398"/>
            <a:ext cx="11122899" cy="1163908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AC7C40-2798-4720-9D7F-3CB8994A56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3250663" y="3538299"/>
            <a:ext cx="11122899" cy="52039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910E8B-BA8A-48A9-8F88-74A82C16D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C6B2B3-603A-4213-B96B-23C0236A5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B88EB7-D5DA-4C1F-B4D9-530931B84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95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38184-E320-4FA6-99C0-A2C7C489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9EC6CF-92E5-4D0E-912A-29563E88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C8B41D-D7E8-483C-8124-9560098FC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D819D2-6AC9-4307-8D02-D2DE443C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0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A76D15-996A-48C0-9426-80D1AA47B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E06389-4CD6-4D83-AA9F-7CA53B1E1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5FB31-3BF8-4575-A985-25FACF519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7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DF5C8-E5BD-4840-B8E8-778A953FB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285" y="646621"/>
            <a:ext cx="8441908" cy="2260576"/>
          </a:xfrm>
        </p:spPr>
        <p:txBody>
          <a:bodyPr anchor="b"/>
          <a:lstStyle>
            <a:lvl1pPr>
              <a:defRPr sz="1935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E9346-6EB2-4D7A-8B1E-178FA6C44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8221" y="1396694"/>
            <a:ext cx="13245344" cy="6880013"/>
          </a:xfrm>
        </p:spPr>
        <p:txBody>
          <a:bodyPr/>
          <a:lstStyle>
            <a:lvl1pPr>
              <a:defRPr sz="19359"/>
            </a:lvl1pPr>
            <a:lvl2pPr>
              <a:defRPr sz="16938"/>
            </a:lvl2pPr>
            <a:lvl3pPr>
              <a:defRPr sz="14518"/>
            </a:lvl3pPr>
            <a:lvl4pPr>
              <a:defRPr sz="12097"/>
            </a:lvl4pPr>
            <a:lvl5pPr>
              <a:defRPr sz="12097"/>
            </a:lvl5pPr>
            <a:lvl6pPr>
              <a:defRPr sz="12097"/>
            </a:lvl6pPr>
            <a:lvl7pPr>
              <a:defRPr sz="12097"/>
            </a:lvl7pPr>
            <a:lvl8pPr>
              <a:defRPr sz="12097"/>
            </a:lvl8pPr>
            <a:lvl9pPr>
              <a:defRPr sz="1209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0766CB-EBC1-4C13-A380-F2C03AD9C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03285" y="2907195"/>
            <a:ext cx="8441908" cy="5379861"/>
          </a:xfrm>
        </p:spPr>
        <p:txBody>
          <a:bodyPr/>
          <a:lstStyle>
            <a:lvl1pPr marL="0" indent="0">
              <a:buNone/>
              <a:defRPr sz="9683"/>
            </a:lvl1pPr>
            <a:lvl2pPr marL="2766029" indent="0">
              <a:buNone/>
              <a:defRPr sz="8472"/>
            </a:lvl2pPr>
            <a:lvl3pPr marL="5532058" indent="0">
              <a:buNone/>
              <a:defRPr sz="7262"/>
            </a:lvl3pPr>
            <a:lvl4pPr marL="8298087" indent="0">
              <a:buNone/>
              <a:defRPr sz="6052"/>
            </a:lvl4pPr>
            <a:lvl5pPr marL="11064116" indent="0">
              <a:buNone/>
              <a:defRPr sz="6052"/>
            </a:lvl5pPr>
            <a:lvl6pPr marL="13830145" indent="0">
              <a:buNone/>
              <a:defRPr sz="6052"/>
            </a:lvl6pPr>
            <a:lvl7pPr marL="16596174" indent="0">
              <a:buNone/>
              <a:defRPr sz="6052"/>
            </a:lvl7pPr>
            <a:lvl8pPr marL="19362203" indent="0">
              <a:buNone/>
              <a:defRPr sz="6052"/>
            </a:lvl8pPr>
            <a:lvl9pPr marL="22128232" indent="0">
              <a:buNone/>
              <a:defRPr sz="605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2CB9A-793F-40DE-9722-E33376FF9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1EF5C-6FD4-408D-895F-1ECBBA378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BDBEC5-DDB9-4E97-9488-CACB53097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97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762D-D115-4DB4-BFE5-E3FB6FAE4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285" y="646621"/>
            <a:ext cx="8441908" cy="2260576"/>
          </a:xfrm>
        </p:spPr>
        <p:txBody>
          <a:bodyPr anchor="b"/>
          <a:lstStyle>
            <a:lvl1pPr>
              <a:defRPr sz="1935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7B6EE2-B1FA-4CF8-8DEF-D56C29C171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128221" y="1396694"/>
            <a:ext cx="13245344" cy="6880013"/>
          </a:xfrm>
        </p:spPr>
        <p:txBody>
          <a:bodyPr/>
          <a:lstStyle>
            <a:lvl1pPr marL="0" indent="0">
              <a:buNone/>
              <a:defRPr sz="19359"/>
            </a:lvl1pPr>
            <a:lvl2pPr marL="2766029" indent="0">
              <a:buNone/>
              <a:defRPr sz="16938"/>
            </a:lvl2pPr>
            <a:lvl3pPr marL="5532058" indent="0">
              <a:buNone/>
              <a:defRPr sz="14518"/>
            </a:lvl3pPr>
            <a:lvl4pPr marL="8298087" indent="0">
              <a:buNone/>
              <a:defRPr sz="12097"/>
            </a:lvl4pPr>
            <a:lvl5pPr marL="11064116" indent="0">
              <a:buNone/>
              <a:defRPr sz="12097"/>
            </a:lvl5pPr>
            <a:lvl6pPr marL="13830145" indent="0">
              <a:buNone/>
              <a:defRPr sz="12097"/>
            </a:lvl6pPr>
            <a:lvl7pPr marL="16596174" indent="0">
              <a:buNone/>
              <a:defRPr sz="12097"/>
            </a:lvl7pPr>
            <a:lvl8pPr marL="19362203" indent="0">
              <a:buNone/>
              <a:defRPr sz="12097"/>
            </a:lvl8pPr>
            <a:lvl9pPr marL="22128232" indent="0">
              <a:buNone/>
              <a:defRPr sz="12097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3FD8FE-A4EE-4B88-B25A-9DD82A506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03285" y="2907195"/>
            <a:ext cx="8441908" cy="5379861"/>
          </a:xfrm>
        </p:spPr>
        <p:txBody>
          <a:bodyPr/>
          <a:lstStyle>
            <a:lvl1pPr marL="0" indent="0">
              <a:buNone/>
              <a:defRPr sz="9683"/>
            </a:lvl1pPr>
            <a:lvl2pPr marL="2766029" indent="0">
              <a:buNone/>
              <a:defRPr sz="8472"/>
            </a:lvl2pPr>
            <a:lvl3pPr marL="5532058" indent="0">
              <a:buNone/>
              <a:defRPr sz="7262"/>
            </a:lvl3pPr>
            <a:lvl4pPr marL="8298087" indent="0">
              <a:buNone/>
              <a:defRPr sz="6052"/>
            </a:lvl4pPr>
            <a:lvl5pPr marL="11064116" indent="0">
              <a:buNone/>
              <a:defRPr sz="6052"/>
            </a:lvl5pPr>
            <a:lvl6pPr marL="13830145" indent="0">
              <a:buNone/>
              <a:defRPr sz="6052"/>
            </a:lvl6pPr>
            <a:lvl7pPr marL="16596174" indent="0">
              <a:buNone/>
              <a:defRPr sz="6052"/>
            </a:lvl7pPr>
            <a:lvl8pPr marL="19362203" indent="0">
              <a:buNone/>
              <a:defRPr sz="6052"/>
            </a:lvl8pPr>
            <a:lvl9pPr marL="22128232" indent="0">
              <a:buNone/>
              <a:defRPr sz="605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FD55C-BFC7-4FAB-AA99-073F85627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54C754-C2BE-4A0F-A62A-A9A51A874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CAC73B-F578-4BD7-8273-9815A6BA5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03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DBD45-7E4B-4F1F-8DC7-802ABBDBD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A77E5C-9786-4528-A7F0-3CE5D306C0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12734-610C-4760-B223-73A15B33B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14EEE-97FA-4F56-B200-B7609987C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ADE1E-8B11-4774-80A0-2FD1189C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7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7552B0-72B1-4671-A910-1DB17F375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729664" y="517305"/>
            <a:ext cx="5643898" cy="82042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43E580-A09F-4303-A878-A24AD45604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97963" y="517305"/>
            <a:ext cx="16421039" cy="82042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B33A1-9181-44F8-8F5A-BF759C060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CEB6C9-EC9B-445B-961B-AA0FB3307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B0C37-0EA7-4368-BEB0-6ECB356D5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74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7369" y="6222708"/>
            <a:ext cx="22245798" cy="1923303"/>
          </a:xfrm>
        </p:spPr>
        <p:txBody>
          <a:bodyPr anchor="t"/>
          <a:lstStyle>
            <a:lvl1pPr algn="l">
              <a:defRPr sz="2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7369" y="4104386"/>
            <a:ext cx="22245798" cy="2118322"/>
          </a:xfrm>
        </p:spPr>
        <p:txBody>
          <a:bodyPr anchor="b"/>
          <a:lstStyle>
            <a:lvl1pPr marL="0" indent="0">
              <a:buNone/>
              <a:defRPr sz="12097">
                <a:solidFill>
                  <a:schemeClr val="tx1">
                    <a:tint val="75000"/>
                  </a:schemeClr>
                </a:solidFill>
              </a:defRPr>
            </a:lvl1pPr>
            <a:lvl2pPr marL="2766029" indent="0">
              <a:buNone/>
              <a:defRPr sz="10893">
                <a:solidFill>
                  <a:schemeClr val="tx1">
                    <a:tint val="75000"/>
                  </a:schemeClr>
                </a:solidFill>
              </a:defRPr>
            </a:lvl2pPr>
            <a:lvl3pPr marL="5532058" indent="0">
              <a:buNone/>
              <a:defRPr sz="9683">
                <a:solidFill>
                  <a:schemeClr val="tx1">
                    <a:tint val="75000"/>
                  </a:schemeClr>
                </a:solidFill>
              </a:defRPr>
            </a:lvl3pPr>
            <a:lvl4pPr marL="8298087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4pPr>
            <a:lvl5pPr marL="11064116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5pPr>
            <a:lvl6pPr marL="13830145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6pPr>
            <a:lvl7pPr marL="16596174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7pPr>
            <a:lvl8pPr marL="19362203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8pPr>
            <a:lvl9pPr marL="22128232" indent="0">
              <a:buNone/>
              <a:defRPr sz="847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70905-38BD-4820-8F96-92FC0F5BD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488EF-B1DA-4AE7-8F56-8DA2287AE3D4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716BD-8018-4820-829F-B9DAE7701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168D-BDDF-491C-BABF-E60BBF9A8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CE906-FE26-4B83-A2D6-6EE1F5500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6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8587" y="2259542"/>
            <a:ext cx="11559094" cy="6390827"/>
          </a:xfrm>
        </p:spPr>
        <p:txBody>
          <a:bodyPr/>
          <a:lstStyle>
            <a:lvl1pPr>
              <a:defRPr sz="16938"/>
            </a:lvl1pPr>
            <a:lvl2pPr>
              <a:defRPr sz="14518"/>
            </a:lvl2pPr>
            <a:lvl3pPr>
              <a:defRPr sz="12097"/>
            </a:lvl3pPr>
            <a:lvl4pPr>
              <a:defRPr sz="10893"/>
            </a:lvl4pPr>
            <a:lvl5pPr>
              <a:defRPr sz="10893"/>
            </a:lvl5pPr>
            <a:lvl6pPr>
              <a:defRPr sz="10893"/>
            </a:lvl6pPr>
            <a:lvl7pPr>
              <a:defRPr sz="10893"/>
            </a:lvl7pPr>
            <a:lvl8pPr>
              <a:defRPr sz="10893"/>
            </a:lvl8pPr>
            <a:lvl9pPr>
              <a:defRPr sz="108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303863" y="2259542"/>
            <a:ext cx="11559094" cy="6390827"/>
          </a:xfrm>
        </p:spPr>
        <p:txBody>
          <a:bodyPr/>
          <a:lstStyle>
            <a:lvl1pPr>
              <a:defRPr sz="16938"/>
            </a:lvl1pPr>
            <a:lvl2pPr>
              <a:defRPr sz="14518"/>
            </a:lvl2pPr>
            <a:lvl3pPr>
              <a:defRPr sz="12097"/>
            </a:lvl3pPr>
            <a:lvl4pPr>
              <a:defRPr sz="10893"/>
            </a:lvl4pPr>
            <a:lvl5pPr>
              <a:defRPr sz="10893"/>
            </a:lvl5pPr>
            <a:lvl6pPr>
              <a:defRPr sz="10893"/>
            </a:lvl6pPr>
            <a:lvl7pPr>
              <a:defRPr sz="10893"/>
            </a:lvl7pPr>
            <a:lvl8pPr>
              <a:defRPr sz="10893"/>
            </a:lvl8pPr>
            <a:lvl9pPr>
              <a:defRPr sz="108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002531-6D42-4327-A322-0EB64C99E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66183-888B-4DB0-9F0B-D933640A0F25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2A6DB4-99BD-46A2-861D-C7FF96F48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A84BE5-EE93-44C5-8AB3-352EF8F32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4AF58-8DFF-47A5-B9F0-5208C59E7D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6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8587" y="2167636"/>
            <a:ext cx="11563635" cy="903369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08587" y="3071014"/>
            <a:ext cx="11563635" cy="5579364"/>
          </a:xfrm>
        </p:spPr>
        <p:txBody>
          <a:bodyPr/>
          <a:lstStyle>
            <a:lvl1pPr>
              <a:defRPr sz="14518"/>
            </a:lvl1pPr>
            <a:lvl2pPr>
              <a:defRPr sz="12097"/>
            </a:lvl2pPr>
            <a:lvl3pPr>
              <a:defRPr sz="10893"/>
            </a:lvl3pPr>
            <a:lvl4pPr>
              <a:defRPr sz="9683"/>
            </a:lvl4pPr>
            <a:lvl5pPr>
              <a:defRPr sz="9683"/>
            </a:lvl5pPr>
            <a:lvl6pPr>
              <a:defRPr sz="9683"/>
            </a:lvl6pPr>
            <a:lvl7pPr>
              <a:defRPr sz="9683"/>
            </a:lvl7pPr>
            <a:lvl8pPr>
              <a:defRPr sz="9683"/>
            </a:lvl8pPr>
            <a:lvl9pPr>
              <a:defRPr sz="96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294780" y="2167636"/>
            <a:ext cx="11568176" cy="903369"/>
          </a:xfrm>
        </p:spPr>
        <p:txBody>
          <a:bodyPr anchor="b"/>
          <a:lstStyle>
            <a:lvl1pPr marL="0" indent="0">
              <a:buNone/>
              <a:defRPr sz="14518" b="1"/>
            </a:lvl1pPr>
            <a:lvl2pPr marL="2766029" indent="0">
              <a:buNone/>
              <a:defRPr sz="12097" b="1"/>
            </a:lvl2pPr>
            <a:lvl3pPr marL="5532058" indent="0">
              <a:buNone/>
              <a:defRPr sz="10893" b="1"/>
            </a:lvl3pPr>
            <a:lvl4pPr marL="8298087" indent="0">
              <a:buNone/>
              <a:defRPr sz="9683" b="1"/>
            </a:lvl4pPr>
            <a:lvl5pPr marL="11064116" indent="0">
              <a:buNone/>
              <a:defRPr sz="9683" b="1"/>
            </a:lvl5pPr>
            <a:lvl6pPr marL="13830145" indent="0">
              <a:buNone/>
              <a:defRPr sz="9683" b="1"/>
            </a:lvl6pPr>
            <a:lvl7pPr marL="16596174" indent="0">
              <a:buNone/>
              <a:defRPr sz="9683" b="1"/>
            </a:lvl7pPr>
            <a:lvl8pPr marL="19362203" indent="0">
              <a:buNone/>
              <a:defRPr sz="9683" b="1"/>
            </a:lvl8pPr>
            <a:lvl9pPr marL="22128232" indent="0">
              <a:buNone/>
              <a:defRPr sz="968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294780" y="3071014"/>
            <a:ext cx="11568176" cy="5579364"/>
          </a:xfrm>
        </p:spPr>
        <p:txBody>
          <a:bodyPr/>
          <a:lstStyle>
            <a:lvl1pPr>
              <a:defRPr sz="14518"/>
            </a:lvl1pPr>
            <a:lvl2pPr>
              <a:defRPr sz="12097"/>
            </a:lvl2pPr>
            <a:lvl3pPr>
              <a:defRPr sz="10893"/>
            </a:lvl3pPr>
            <a:lvl4pPr>
              <a:defRPr sz="9683"/>
            </a:lvl4pPr>
            <a:lvl5pPr>
              <a:defRPr sz="9683"/>
            </a:lvl5pPr>
            <a:lvl6pPr>
              <a:defRPr sz="9683"/>
            </a:lvl6pPr>
            <a:lvl7pPr>
              <a:defRPr sz="9683"/>
            </a:lvl7pPr>
            <a:lvl8pPr>
              <a:defRPr sz="9683"/>
            </a:lvl8pPr>
            <a:lvl9pPr>
              <a:defRPr sz="968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3557A5B-CA8D-4088-910C-6C1F8E7B3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2BC9D-3610-43E2-B7C7-2C7A9113DA9A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2F4D2-1011-46C8-9098-80B52182E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E446-C47C-43A0-82FD-714729537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F11ED-A116-4D19-A074-A8A246445B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26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F69C160-7312-4086-A305-E4D7F12F6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BAC1D-73B5-477A-8A68-17AA192A519F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C343212-34D3-4EA8-AC6C-C8FB5D85E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231A12-864E-4167-BD7F-95C3EEB4D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F957D-90D5-42DF-B548-1DFFC54B46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8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504DF81-69B3-4DEB-8EB4-336B7E443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6A3B-7776-4311-A9B6-ADCC0463F02E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F6A0432-2B2A-47CF-AADB-A79AA22B9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C1FAE7-06AF-4BA9-981F-F8DE4CD0D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BB322-4A83-4FFF-A87A-3522B7A2E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3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8587" y="385568"/>
            <a:ext cx="8610252" cy="1640858"/>
          </a:xfrm>
        </p:spPr>
        <p:txBody>
          <a:bodyPr anchor="b"/>
          <a:lstStyle>
            <a:lvl1pPr algn="l">
              <a:defRPr sz="120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2337" y="385559"/>
            <a:ext cx="14630610" cy="8264810"/>
          </a:xfrm>
        </p:spPr>
        <p:txBody>
          <a:bodyPr/>
          <a:lstStyle>
            <a:lvl1pPr>
              <a:defRPr sz="19359"/>
            </a:lvl1pPr>
            <a:lvl2pPr>
              <a:defRPr sz="16938"/>
            </a:lvl2pPr>
            <a:lvl3pPr>
              <a:defRPr sz="14518"/>
            </a:lvl3pPr>
            <a:lvl4pPr>
              <a:defRPr sz="12097"/>
            </a:lvl4pPr>
            <a:lvl5pPr>
              <a:defRPr sz="12097"/>
            </a:lvl5pPr>
            <a:lvl6pPr>
              <a:defRPr sz="12097"/>
            </a:lvl6pPr>
            <a:lvl7pPr>
              <a:defRPr sz="12097"/>
            </a:lvl7pPr>
            <a:lvl8pPr>
              <a:defRPr sz="12097"/>
            </a:lvl8pPr>
            <a:lvl9pPr>
              <a:defRPr sz="12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08587" y="2026426"/>
            <a:ext cx="8610252" cy="6623952"/>
          </a:xfrm>
        </p:spPr>
        <p:txBody>
          <a:bodyPr/>
          <a:lstStyle>
            <a:lvl1pPr marL="0" indent="0">
              <a:buNone/>
              <a:defRPr sz="8472"/>
            </a:lvl1pPr>
            <a:lvl2pPr marL="2766029" indent="0">
              <a:buNone/>
              <a:defRPr sz="7262"/>
            </a:lvl2pPr>
            <a:lvl3pPr marL="5532058" indent="0">
              <a:buNone/>
              <a:defRPr sz="6052"/>
            </a:lvl3pPr>
            <a:lvl4pPr marL="8298087" indent="0">
              <a:buNone/>
              <a:defRPr sz="5446"/>
            </a:lvl4pPr>
            <a:lvl5pPr marL="11064116" indent="0">
              <a:buNone/>
              <a:defRPr sz="5446"/>
            </a:lvl5pPr>
            <a:lvl6pPr marL="13830145" indent="0">
              <a:buNone/>
              <a:defRPr sz="5446"/>
            </a:lvl6pPr>
            <a:lvl7pPr marL="16596174" indent="0">
              <a:buNone/>
              <a:defRPr sz="5446"/>
            </a:lvl7pPr>
            <a:lvl8pPr marL="19362203" indent="0">
              <a:buNone/>
              <a:defRPr sz="5446"/>
            </a:lvl8pPr>
            <a:lvl9pPr marL="22128232" indent="0">
              <a:buNone/>
              <a:defRPr sz="544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4E59CA-5B73-40FC-A930-30C8C4833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49486-5F70-4395-B5A9-CF4C2F10D0CC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9154C2-DADD-4572-A0FB-D1A2E4642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F2FC5B-A282-41AE-8609-CB9986E9D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D2D9F-5CEA-4B7D-8A3B-F8DE8472C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90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9812" y="6778634"/>
            <a:ext cx="15702915" cy="800256"/>
          </a:xfrm>
        </p:spPr>
        <p:txBody>
          <a:bodyPr anchor="b"/>
          <a:lstStyle>
            <a:lvl1pPr algn="l">
              <a:defRPr sz="1209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29812" y="865262"/>
            <a:ext cx="15702915" cy="5810250"/>
          </a:xfrm>
        </p:spPr>
        <p:txBody>
          <a:bodyPr rtlCol="0">
            <a:normAutofit/>
          </a:bodyPr>
          <a:lstStyle>
            <a:lvl1pPr marL="0" indent="0">
              <a:buNone/>
              <a:defRPr sz="19359"/>
            </a:lvl1pPr>
            <a:lvl2pPr marL="2766029" indent="0">
              <a:buNone/>
              <a:defRPr sz="16938"/>
            </a:lvl2pPr>
            <a:lvl3pPr marL="5532058" indent="0">
              <a:buNone/>
              <a:defRPr sz="14518"/>
            </a:lvl3pPr>
            <a:lvl4pPr marL="8298087" indent="0">
              <a:buNone/>
              <a:defRPr sz="12097"/>
            </a:lvl4pPr>
            <a:lvl5pPr marL="11064116" indent="0">
              <a:buNone/>
              <a:defRPr sz="12097"/>
            </a:lvl5pPr>
            <a:lvl6pPr marL="13830145" indent="0">
              <a:buNone/>
              <a:defRPr sz="12097"/>
            </a:lvl6pPr>
            <a:lvl7pPr marL="16596174" indent="0">
              <a:buNone/>
              <a:defRPr sz="12097"/>
            </a:lvl7pPr>
            <a:lvl8pPr marL="19362203" indent="0">
              <a:buNone/>
              <a:defRPr sz="12097"/>
            </a:lvl8pPr>
            <a:lvl9pPr marL="22128232" indent="0">
              <a:buNone/>
              <a:defRPr sz="12097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9812" y="7578890"/>
            <a:ext cx="15702915" cy="1136494"/>
          </a:xfrm>
        </p:spPr>
        <p:txBody>
          <a:bodyPr/>
          <a:lstStyle>
            <a:lvl1pPr marL="0" indent="0">
              <a:buNone/>
              <a:defRPr sz="8472"/>
            </a:lvl1pPr>
            <a:lvl2pPr marL="2766029" indent="0">
              <a:buNone/>
              <a:defRPr sz="7262"/>
            </a:lvl2pPr>
            <a:lvl3pPr marL="5532058" indent="0">
              <a:buNone/>
              <a:defRPr sz="6052"/>
            </a:lvl3pPr>
            <a:lvl4pPr marL="8298087" indent="0">
              <a:buNone/>
              <a:defRPr sz="5446"/>
            </a:lvl4pPr>
            <a:lvl5pPr marL="11064116" indent="0">
              <a:buNone/>
              <a:defRPr sz="5446"/>
            </a:lvl5pPr>
            <a:lvl6pPr marL="13830145" indent="0">
              <a:buNone/>
              <a:defRPr sz="5446"/>
            </a:lvl6pPr>
            <a:lvl7pPr marL="16596174" indent="0">
              <a:buNone/>
              <a:defRPr sz="5446"/>
            </a:lvl7pPr>
            <a:lvl8pPr marL="19362203" indent="0">
              <a:buNone/>
              <a:defRPr sz="5446"/>
            </a:lvl8pPr>
            <a:lvl9pPr marL="22128232" indent="0">
              <a:buNone/>
              <a:defRPr sz="544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254AA0-EE8E-4E0E-9E34-44EB1CADC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30494-2B31-440D-9A22-F06C4C485698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86861D-961E-4F85-9875-3874BE9EF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437C22-09E4-4F90-868B-EA589321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48861-6C39-4400-B133-DAC3873A68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6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E882CBA-119F-46EE-AD56-7B7CE6DC21E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08578" y="387798"/>
            <a:ext cx="23554376" cy="1613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1A55DFE-ED2A-45C6-A40E-3FCFB8FF4A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308578" y="2259542"/>
            <a:ext cx="23554376" cy="639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4A2FD-CCA0-4C3B-A5E7-31627F86FC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08578" y="8975400"/>
            <a:ext cx="6106688" cy="515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262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1D157E-0DFD-4050-B0C7-61B199C657CF}" type="datetimeFigureOut">
              <a:rPr lang="en-US"/>
              <a:pPr>
                <a:defRPr/>
              </a:pPr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CD22D-6840-4864-B7C7-6831D1B346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941954" y="8975400"/>
            <a:ext cx="8287649" cy="515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7262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39154-A611-4204-84A3-2277666B8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756259" y="8975400"/>
            <a:ext cx="6106688" cy="515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7262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91BBCE-2F27-4158-933D-3175280A4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ctr" defTabSz="2766029" rtl="0" fontAlgn="base">
        <a:spcBef>
          <a:spcPct val="0"/>
        </a:spcBef>
        <a:spcAft>
          <a:spcPct val="0"/>
        </a:spcAft>
        <a:defRPr sz="2662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2pPr>
      <a:lvl3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3pPr>
      <a:lvl4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4pPr>
      <a:lvl5pPr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5pPr>
      <a:lvl6pPr marL="2766029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6pPr>
      <a:lvl7pPr marL="5532058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7pPr>
      <a:lvl8pPr marL="8298087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8pPr>
      <a:lvl9pPr marL="11064116" algn="ctr" defTabSz="2766029" rtl="0" fontAlgn="base">
        <a:spcBef>
          <a:spcPct val="0"/>
        </a:spcBef>
        <a:spcAft>
          <a:spcPct val="0"/>
        </a:spcAft>
        <a:defRPr sz="26621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074525" indent="-207452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359" kern="1200">
          <a:solidFill>
            <a:schemeClr val="tx1"/>
          </a:solidFill>
          <a:latin typeface="+mn-lt"/>
          <a:ea typeface="+mn-ea"/>
          <a:cs typeface="+mn-cs"/>
        </a:defRPr>
      </a:lvl1pPr>
      <a:lvl2pPr marL="4494796" indent="-1728767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38" kern="1200">
          <a:solidFill>
            <a:schemeClr val="tx1"/>
          </a:solidFill>
          <a:latin typeface="+mn-lt"/>
          <a:ea typeface="+mn-ea"/>
          <a:cs typeface="+mn-cs"/>
        </a:defRPr>
      </a:lvl2pPr>
      <a:lvl3pPr marL="6915073" indent="-138301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4518" kern="1200">
          <a:solidFill>
            <a:schemeClr val="tx1"/>
          </a:solidFill>
          <a:latin typeface="+mn-lt"/>
          <a:ea typeface="+mn-ea"/>
          <a:cs typeface="+mn-cs"/>
        </a:defRPr>
      </a:lvl3pPr>
      <a:lvl4pPr marL="9681102" indent="-138301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97" kern="1200">
          <a:solidFill>
            <a:schemeClr val="tx1"/>
          </a:solidFill>
          <a:latin typeface="+mn-lt"/>
          <a:ea typeface="+mn-ea"/>
          <a:cs typeface="+mn-cs"/>
        </a:defRPr>
      </a:lvl4pPr>
      <a:lvl5pPr marL="12447131" indent="-1383015" algn="l" defTabSz="2766029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97" kern="1200">
          <a:solidFill>
            <a:schemeClr val="tx1"/>
          </a:solidFill>
          <a:latin typeface="+mn-lt"/>
          <a:ea typeface="+mn-ea"/>
          <a:cs typeface="+mn-cs"/>
        </a:defRPr>
      </a:lvl5pPr>
      <a:lvl6pPr marL="15213160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6pPr>
      <a:lvl7pPr marL="17979189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7pPr>
      <a:lvl8pPr marL="20745218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8pPr>
      <a:lvl9pPr marL="23511247" indent="-1383015" algn="l" defTabSz="2766029" rtl="0" eaLnBrk="1" latinLnBrk="0" hangingPunct="1">
        <a:spcBef>
          <a:spcPct val="20000"/>
        </a:spcBef>
        <a:buFont typeface="Arial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1pPr>
      <a:lvl2pPr marL="2766029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2pPr>
      <a:lvl3pPr marL="5532058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3pPr>
      <a:lvl4pPr marL="8298087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4pPr>
      <a:lvl5pPr marL="11064116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5pPr>
      <a:lvl6pPr marL="13830145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6pPr>
      <a:lvl7pPr marL="16596174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7pPr>
      <a:lvl8pPr marL="19362203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8pPr>
      <a:lvl9pPr marL="22128232" algn="l" defTabSz="2766029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D20CF-F89C-4252-A0DA-DE9FB02E5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972" y="517296"/>
            <a:ext cx="22575599" cy="1872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A6459-290D-4708-B7B9-5474D2F3D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7972" y="2576124"/>
            <a:ext cx="22575599" cy="6145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BE2AF-E7C1-4864-B7CF-905ABAB85B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97966" y="8975070"/>
            <a:ext cx="5888594" cy="5172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909E1-E890-4DA7-8073-1DCE2AF1BF7C}" type="datetimeFigureOut">
              <a:rPr lang="en-US" smtClean="0"/>
              <a:t>15-Jul-20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046F5-7CB6-45C7-BF31-ADE667A74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70656" y="8975070"/>
            <a:ext cx="8830231" cy="5172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32439-A99D-4805-9627-05FCF93B58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84977" y="8975070"/>
            <a:ext cx="5888594" cy="5172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DEF5F-8FA7-455A-8A58-53C7E2E1C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833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5532058" rtl="0" eaLnBrk="1" latinLnBrk="0" hangingPunct="1">
        <a:lnSpc>
          <a:spcPct val="90000"/>
        </a:lnSpc>
        <a:spcBef>
          <a:spcPct val="0"/>
        </a:spcBef>
        <a:buNone/>
        <a:defRPr sz="2662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83015" indent="-1383015" algn="l" defTabSz="5532058" rtl="0" eaLnBrk="1" latinLnBrk="0" hangingPunct="1">
        <a:lnSpc>
          <a:spcPct val="90000"/>
        </a:lnSpc>
        <a:spcBef>
          <a:spcPts val="6052"/>
        </a:spcBef>
        <a:buFont typeface="Arial" panose="020B0604020202020204" pitchFamily="34" charset="0"/>
        <a:buChar char="•"/>
        <a:defRPr sz="16938" kern="1200">
          <a:solidFill>
            <a:schemeClr val="tx1"/>
          </a:solidFill>
          <a:latin typeface="+mn-lt"/>
          <a:ea typeface="+mn-ea"/>
          <a:cs typeface="+mn-cs"/>
        </a:defRPr>
      </a:lvl1pPr>
      <a:lvl2pPr marL="4149044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4518" kern="1200">
          <a:solidFill>
            <a:schemeClr val="tx1"/>
          </a:solidFill>
          <a:latin typeface="+mn-lt"/>
          <a:ea typeface="+mn-ea"/>
          <a:cs typeface="+mn-cs"/>
        </a:defRPr>
      </a:lvl2pPr>
      <a:lvl3pPr marL="6915073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2097" kern="1200">
          <a:solidFill>
            <a:schemeClr val="tx1"/>
          </a:solidFill>
          <a:latin typeface="+mn-lt"/>
          <a:ea typeface="+mn-ea"/>
          <a:cs typeface="+mn-cs"/>
        </a:defRPr>
      </a:lvl3pPr>
      <a:lvl4pPr marL="9681102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4pPr>
      <a:lvl5pPr marL="12447131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5pPr>
      <a:lvl6pPr marL="15213160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6pPr>
      <a:lvl7pPr marL="17979189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7pPr>
      <a:lvl8pPr marL="20745218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8pPr>
      <a:lvl9pPr marL="23511247" indent="-1383015" algn="l" defTabSz="5532058" rtl="0" eaLnBrk="1" latinLnBrk="0" hangingPunct="1">
        <a:lnSpc>
          <a:spcPct val="90000"/>
        </a:lnSpc>
        <a:spcBef>
          <a:spcPts val="3026"/>
        </a:spcBef>
        <a:buFont typeface="Arial" panose="020B0604020202020204" pitchFamily="34" charset="0"/>
        <a:buChar char="•"/>
        <a:defRPr sz="108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1pPr>
      <a:lvl2pPr marL="2766029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2pPr>
      <a:lvl3pPr marL="5532058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3pPr>
      <a:lvl4pPr marL="8298087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4pPr>
      <a:lvl5pPr marL="11064116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5pPr>
      <a:lvl6pPr marL="13830145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6pPr>
      <a:lvl7pPr marL="16596174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7pPr>
      <a:lvl8pPr marL="19362203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8pPr>
      <a:lvl9pPr marL="22128232" algn="l" defTabSz="5532058" rtl="0" eaLnBrk="1" latinLnBrk="0" hangingPunct="1">
        <a:defRPr sz="108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23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Group 478">
            <a:extLst>
              <a:ext uri="{FF2B5EF4-FFF2-40B4-BE49-F238E27FC236}">
                <a16:creationId xmlns:a16="http://schemas.microsoft.com/office/drawing/2014/main" id="{1F1CA3E0-EEFA-4251-A4BF-6EAAAC7569C4}"/>
              </a:ext>
            </a:extLst>
          </p:cNvPr>
          <p:cNvGrpSpPr/>
          <p:nvPr/>
        </p:nvGrpSpPr>
        <p:grpSpPr>
          <a:xfrm>
            <a:off x="-6084986" y="-3850304"/>
            <a:ext cx="57917579" cy="16492882"/>
            <a:chOff x="-2740222" y="-3850304"/>
            <a:chExt cx="57917579" cy="16492882"/>
          </a:xfrm>
          <a:solidFill>
            <a:srgbClr val="5E1C25"/>
          </a:solidFill>
        </p:grpSpPr>
        <p:sp>
          <p:nvSpPr>
            <p:cNvPr id="7" name="Circle: Hollow 6">
              <a:extLst>
                <a:ext uri="{FF2B5EF4-FFF2-40B4-BE49-F238E27FC236}">
                  <a16:creationId xmlns:a16="http://schemas.microsoft.com/office/drawing/2014/main" id="{AD3802A6-0E0C-4527-BF93-D3B3CA7FE97C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5" name="Block Arc 464">
              <a:extLst>
                <a:ext uri="{FF2B5EF4-FFF2-40B4-BE49-F238E27FC236}">
                  <a16:creationId xmlns:a16="http://schemas.microsoft.com/office/drawing/2014/main" id="{53B3E68D-C4C1-4DE2-9BF2-CF05920426D1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7" name="Circle: Hollow 466">
              <a:extLst>
                <a:ext uri="{FF2B5EF4-FFF2-40B4-BE49-F238E27FC236}">
                  <a16:creationId xmlns:a16="http://schemas.microsoft.com/office/drawing/2014/main" id="{74717FDF-5542-409F-AB29-A5B9307F66B9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8" name="Block Arc 467">
              <a:extLst>
                <a:ext uri="{FF2B5EF4-FFF2-40B4-BE49-F238E27FC236}">
                  <a16:creationId xmlns:a16="http://schemas.microsoft.com/office/drawing/2014/main" id="{971B504A-6E37-4FF4-88DB-E24D7A443B29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9" name="Block Arc 468">
              <a:extLst>
                <a:ext uri="{FF2B5EF4-FFF2-40B4-BE49-F238E27FC236}">
                  <a16:creationId xmlns:a16="http://schemas.microsoft.com/office/drawing/2014/main" id="{4A1D7D04-B661-424B-9E73-010E7449FBD0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0" name="Block Arc 469">
              <a:extLst>
                <a:ext uri="{FF2B5EF4-FFF2-40B4-BE49-F238E27FC236}">
                  <a16:creationId xmlns:a16="http://schemas.microsoft.com/office/drawing/2014/main" id="{F35D8E8E-54AE-4D09-A89A-3ACA204A40B9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1" name="Circle: Hollow 470">
              <a:extLst>
                <a:ext uri="{FF2B5EF4-FFF2-40B4-BE49-F238E27FC236}">
                  <a16:creationId xmlns:a16="http://schemas.microsoft.com/office/drawing/2014/main" id="{E547016B-0D1B-42B5-8E59-CFC1D9FC14F4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2" name="Circle: Hollow 471">
              <a:extLst>
                <a:ext uri="{FF2B5EF4-FFF2-40B4-BE49-F238E27FC236}">
                  <a16:creationId xmlns:a16="http://schemas.microsoft.com/office/drawing/2014/main" id="{22D083D3-4ED5-45A4-B8CA-C29CC26AD744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3" name="Block Arc 472">
              <a:extLst>
                <a:ext uri="{FF2B5EF4-FFF2-40B4-BE49-F238E27FC236}">
                  <a16:creationId xmlns:a16="http://schemas.microsoft.com/office/drawing/2014/main" id="{DC6E984A-136E-42CC-B9E4-855022570516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4" name="Circle: Hollow 473">
              <a:extLst>
                <a:ext uri="{FF2B5EF4-FFF2-40B4-BE49-F238E27FC236}">
                  <a16:creationId xmlns:a16="http://schemas.microsoft.com/office/drawing/2014/main" id="{6140F1F0-00F8-4D43-989E-47C6E099EE7A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5" name="Block Arc 474">
              <a:extLst>
                <a:ext uri="{FF2B5EF4-FFF2-40B4-BE49-F238E27FC236}">
                  <a16:creationId xmlns:a16="http://schemas.microsoft.com/office/drawing/2014/main" id="{B528C518-E9FB-45DD-ABDF-2993C11CBE72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6" name="Block Arc 475">
              <a:extLst>
                <a:ext uri="{FF2B5EF4-FFF2-40B4-BE49-F238E27FC236}">
                  <a16:creationId xmlns:a16="http://schemas.microsoft.com/office/drawing/2014/main" id="{035308F3-1686-433D-AD8D-785DC4D9AC11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7" name="Block Arc 476">
              <a:extLst>
                <a:ext uri="{FF2B5EF4-FFF2-40B4-BE49-F238E27FC236}">
                  <a16:creationId xmlns:a16="http://schemas.microsoft.com/office/drawing/2014/main" id="{75B8E0BE-CF05-4525-8CD0-ADA0E2C1A48E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8" name="Circle: Hollow 477">
              <a:extLst>
                <a:ext uri="{FF2B5EF4-FFF2-40B4-BE49-F238E27FC236}">
                  <a16:creationId xmlns:a16="http://schemas.microsoft.com/office/drawing/2014/main" id="{E3FA9345-76DF-4F1A-A0BC-A00BBF84ED59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86B5D3D-7DCB-4A11-8CC6-503E905FBBAC}"/>
              </a:ext>
            </a:extLst>
          </p:cNvPr>
          <p:cNvGrpSpPr/>
          <p:nvPr/>
        </p:nvGrpSpPr>
        <p:grpSpPr>
          <a:xfrm>
            <a:off x="-7481614" y="-65314"/>
            <a:ext cx="57182336" cy="9856094"/>
            <a:chOff x="889000" y="670366"/>
            <a:chExt cx="48645911" cy="8384734"/>
          </a:xfrm>
          <a:solidFill>
            <a:srgbClr val="3E1218"/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00DC14A-41D7-4610-A413-592A0F676670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AA70475-26DE-4132-BA2E-9824D344AB96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E8D3F9-FA6C-4A17-A915-11022AA46ABF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9A327AB-B7D3-458B-991E-6E28233F285A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E8F11C4-375C-45A9-8A23-DAE4DC66D3D3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76CD4B2-FFC3-4FDD-8528-BC72CB9632FE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585CFA5-B3C7-40D1-A765-5049B172B7E3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24EEF8D-5CD7-4E16-9163-7B73BC00231F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75FAB85-F0AD-4A87-B4FA-0562B867DC34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AFE2209-1155-454E-B1A8-5B4CB755B629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5234E06-D4B5-494E-A7D3-A9F0D2FB778C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B09506E-0653-4487-9D9D-F02B6460BBD3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5DC2303-366D-4201-89EF-D656A794F603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1E5A5D2-91BF-4CE8-B1EA-4DE5F9143716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DFA9FFC-C160-480E-9A1D-88D94ABEC2C1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208BEAD-1CA2-45F0-9F51-AE6E535F6795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84988BF-44A9-4536-B672-7437C870C774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587A9BA-BAA8-4F86-9D5A-E9B42FA767E6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4B3F689-C738-468C-857F-ADE1797953AF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8D9E27F-B989-4BB7-84A8-2ED827CD01A3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7248ECC-63BF-4318-8296-5326D346EC88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665A0A4-F3AD-4C41-9579-8AC0E91684CE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87A3F1A-B901-4FA1-BB4E-2B667DDC0D64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1D56709-6C46-44CD-A2E0-CA61FF76F844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013159E-A6E5-4AD3-AF25-CE46FA602C3A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CA2FB20-3B15-47D7-88F0-7B15E9950E73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7516007-BDD1-4B8F-8C9F-26D2BCF2431D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D6B3F44-CD4D-46A4-89D3-13964154A3AE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A230E3B-48B3-4226-94CD-95A55CB5FC34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836F395-D318-4E06-A33F-841394AFBDB0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A83345B-B866-485C-995A-4477F2237FBD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CBE95B1-E1AE-4C73-A465-DFA8FF082DBD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B2CB019-625A-4A08-9EAC-C63D54CD4801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00BF76A3-6852-451A-ABD9-B7D0D3FDE13D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ED8BA36-7202-4F32-A071-F5F6FB67098F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D85E29F0-852A-4338-AE7A-A32E9BD7F25C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37C9A48-7823-4526-B73B-8D2C646F1900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6ACB14F-517E-4CF3-AB27-5DF07734B12B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46DB9BC-EFF0-4644-9EC3-C121CF0A9515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053AADD-E12D-4960-8315-F16A5BD09BE7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E246409-BDDD-46D9-8662-CC600F599671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BA9F573-8992-429B-9162-9DA7AAC1FF12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86D7F6A-61A2-4FF5-AE0D-0327DD0408D1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57E5E1D-AB05-42A8-9AB5-1D72E9E83714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884CEE1-645B-4AE0-A4BB-78849ABE0718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F5A7A67-2DF7-494B-BFD2-ABF8637BA637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A79BE901-7C41-4781-A8CF-F6731A6B6DE4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BA21C3E-D666-43F7-9564-DD9F936CFD7C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2C61C672-CB35-4EF3-BEE2-6EA78D733055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D04922F1-9BED-4DA5-BEE2-4530DA2DE8BB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6407465-032E-4B06-9676-E9DC1FF23704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4164F23-CC73-45AE-94E7-D3F69CD9C693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2AAD8B9-1C19-4A8B-923D-58FB27F27569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CA24F39B-EAE6-43C0-9024-7A0D87A31748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FD59C7-23C1-4E9F-BF06-425554137FAD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CBE699E-AFDF-4947-A9BE-3AB7DDEAB20F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D6F257D-2F8D-4648-88E9-5D1FB2BD88C1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C7453B03-FB9C-406D-8247-06BA7068B5F4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1B0ABD9-7B57-4B47-A6CD-421ADB4686DC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742CA2D-7632-4623-AC66-82B7FCC9D9D9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A2D4072-3FC9-4215-ACEC-FCAAD15BDA60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2966FBA-71EF-46F2-8BAD-62E1E70259B2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7B1F22AA-F5B6-4792-8042-CBC74B4214AA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C15B5FD-48EE-4195-9998-4540EAC59809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4C32D683-17D2-461D-9328-0EE8321FE203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68D3BDA1-43F7-41E7-82CF-38BD10A67BEE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C118D7D0-B6BB-4841-B6B6-572A1931D084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EEFF2F53-7BD0-4E9B-95B1-3595300171DB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11F52EF7-0917-4291-ACA3-1C741F33B20B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5A59B841-D6E2-40D5-83DB-9EDA119C27D7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DE6E768A-7164-46BA-9590-85CAAA5C2038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2F16B8AB-7B30-406C-9EBC-8B7C8D2B8703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7A8ED519-CF3E-46C5-9D22-EA491FACE84B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84311DEB-4D86-4948-A27D-9CC7F9642DA4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27592911-3217-46E1-8497-A2CF226A629E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044D13E3-C8F3-4C5D-A3CD-9F0819EC969B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D921598C-0C5A-4284-8EF3-0F6FFB7BA67B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F3A20FA5-1B87-4093-BD2E-F641CB50D058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3CC0F021-FD47-47EE-8093-12E2949524AD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CFA1FDA0-9171-4E17-A2EC-F66A86EEE988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E42BE82F-2C2B-4AC6-8D69-264B67E5BCD6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5ABF1F2-5015-497E-8610-34D89166FE34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6A8281D6-3E85-4A15-97FD-0F34A977362C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AA1E3008-6E32-4FA6-A7F7-FA8F75DD268E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6A1C4D4C-0A51-4653-93E0-AC0774A4BB61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803B5046-E6C4-485A-871C-693A4F366814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81153839-B65E-4D77-B169-BAD34290F5F7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A3273A5C-AA52-4A8D-A636-53F1BF52864D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EC2BF2F1-E30C-4262-AD15-643F1E7D5A22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541B9F32-A80A-4A76-9E77-3ACBF0FDD3CA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31076F6F-013F-4EA7-BD4F-B393A811E115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A2812F82-6942-404F-989E-B8C0AC021F28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B127D205-4E20-4A36-940F-A863992C1115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D1178DA6-A0B5-40B1-A564-B7DFC07A0D31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CC018B0F-CEAF-4C30-94DD-5C0181C0B517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9547F85-F636-4E71-8FFA-AE5C5ED29BAF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A04CD738-BC49-40AC-878F-33742CA903AB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0C6D1D5-C471-48EC-80C4-9062C17A772C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B26A8345-2A82-4BCF-B4B2-89D1AB552630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7FEC555-3320-4C26-A682-E0DDCBA65014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0ABA244F-0335-442C-921F-B413EB52B039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DC8F7794-99E4-4C18-AFBF-B010135FE35F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226BAE77-2419-47FF-A7E4-CD0EB8C3EA7C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23CE059C-8D1F-4A38-90C1-433BD0075E42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864C3261-136B-4620-839B-17496B39CA86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0C29FA89-2218-4DC3-A072-D01CAC866E2B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110DEAA-8781-44BF-962F-B2671E16752D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4029FF8D-C78D-413A-B2CB-1266FB25A13D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BD810C45-983D-4449-9A11-6DD7389A3807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A1EBD4CF-D2EF-4192-B52A-C23435CEFF6C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6036F7F8-BC31-47D8-BEA1-37E66B5C1E39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0B8EB491-C279-4B1A-9BE4-54E6F0BFFA0F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BAB2718D-6EC1-4C80-A0C2-DA02231C43D8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F5637072-AD54-41C4-9E72-D5820B74B611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717F69C-D7D1-4DD3-B380-C38A9C27AA13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4DF7B1F0-642F-4BAE-B7A5-7AC3ED5FF2D1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C4920B75-E5E4-4CE5-8CAA-3C94EAA17FA5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2AFD4253-F152-4056-BB4F-7E050092E515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B989CA8A-5026-4848-BC90-67E343B1650C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DBB76309-D721-49E3-88F3-D58A4FD72A14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BC26E11-914A-42B5-AA24-D4FA61D70532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6F9AE8F3-01E7-411D-826B-86C6064B0E32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C0AB8864-B909-45E8-A673-2B649FB560DD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05F28E0D-EBE8-4B21-856C-BE080EB8350A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E94F8FD0-4092-49D1-A3F2-55486FB809DE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4CAA43BA-DB7A-491B-BF44-E4F054E3C052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80C607AD-B10B-49CE-A56A-A5E376DF7893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9CD2B682-74E5-4B24-BD43-D769CBC5100F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E2ECDD3D-1C9F-44F9-9CDC-40F98FDCD4DF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5E65961-94E3-4A0B-A70C-D0B606FDCF1D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A6460E55-0907-433D-9AA0-959C5B91047D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02AD3EF8-C587-4F10-94BB-46036EF04D3B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BCED0F70-A47B-4BB6-90E5-C5EAD5658295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1C024876-F876-403C-8A4B-B27CBD5CE297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7351B484-E601-41EC-9FE3-E46F7E900127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A942889-BC0B-4E11-B81D-E0707E481A9B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815B4D9A-5C9A-4EE7-9D86-6653C904BB9E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0C64E534-2922-4A5B-86DC-AFFDADE6CA57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AE92466D-4A7A-4052-8BB7-FFBB79662531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EF8CF6A0-2E94-4C79-A54F-11A41CE20016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E25DB9DE-DD04-4A16-BF07-61C0BFF256D2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82062019-69AE-4DAE-91B4-2916E497A987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B2D3F34F-1F47-46B1-BB7C-62F565916B8B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A24303D9-8DA6-44D3-97A4-6EC96E8F9A75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977C3D91-EE6A-45AB-A1B9-B4167C47D676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3028217B-88DA-4FE8-A752-96F2764D27BB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CAB5291D-A4D1-4B68-983E-E406A6E71C30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928CCC92-08ED-4708-9942-040BDE22500C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365D1C67-F21D-4B7A-A65C-D9033CB2E1AB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5BE4B6FC-1468-4325-9769-FB514F98A6D3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2E03B561-A9D3-409F-AACC-00D0CF3E0635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2772590B-0A52-44F0-A89A-45AD50B25AE2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B123E617-A634-41FC-8E0E-7739D1D3FDFF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E3D8516A-A1BF-44E8-88CB-483116EA8112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F8C0B4CA-13B6-45DC-9BFF-F4EDA3417C15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24E4C3D7-AF28-4B29-BC31-D0DA3B8597A6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1E2391D4-09BF-423A-B117-125959815471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8BBACB70-F6A7-4C8A-8DA9-231F354386F5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8D474155-9469-436E-99BA-BB50C23CA713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DDBE43A3-4852-4499-B60E-6F6FF35D2F8D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ACE98CAB-D923-4135-87EC-CE686939E1E9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1CDC21B6-3863-49FB-955A-BB3C23376EE1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6FEFC602-E3FB-450D-B131-6CC14E8FCABD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0B28D4CB-0096-4F00-AE55-5B1DD4A839BD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02B4C63D-2140-4A19-9534-382B3F185BED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630B4718-3A65-4ECA-A331-2630A2232A07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2552A599-318F-4482-A2EF-60B1482F859B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026C414F-085A-4E95-BC4D-49E1C2A40BEE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ACD9BA17-B037-401E-882A-B8167D36EEB0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73260125-0939-47EC-BF8D-C2CC5F775F8F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2A30E46D-43F0-4953-802C-C8C3A597EDF4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BF784A14-90E7-4DD3-BCB7-D1C192AFC53A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7F3DF623-385E-4501-87C7-B07CEFEC73CF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E002CB74-5AB0-43E4-81DE-399AE04B3C25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33C3A9C8-57D0-49EA-83C1-2185DACEFA92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E23AF633-2340-4DD4-9240-CA1A6DF1F52B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8CEEF92E-AD54-4674-B44B-081AA0AE8C8E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A649FE24-8163-4A7E-B6A3-CA6E7119FFD8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064F15C3-00B9-4814-B93C-7F219A09CB58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F47E4E43-7619-455F-B142-095D0C965523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B7229688-7CD3-479F-B73B-E1DA12668B58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1B887C85-2CAD-45DF-A563-D91EED929FC8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6B055152-E42F-4D52-B6BD-6BEE0F9194C5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EAD4DF2C-8B93-4683-AAA5-A32633EDB12E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946AA69B-A010-4C9F-B72F-C35E265F35C6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911B6BB3-191E-43DC-88D1-EF0C51E963C3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E40D3973-1F18-4813-A6EB-5B1C044E0AD9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50E44FC7-CE9A-4639-A05E-3CBA4052A96E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E6952FAD-EC7C-4957-960B-628E31766C18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1CFBF85A-5420-47D4-A146-29274F4A9BC6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41C1B80A-2D04-4914-A061-24127E0B2492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CD98AF29-36A4-4A16-B49B-084690775BEA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85AB2089-A3DB-458E-A325-073E55AACB14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B6F01CF9-D161-4418-9297-9572A4CA239D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8BD5B61F-C63B-49BD-AE8F-393A2E81917A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ADFA75C7-742F-4D4D-9588-BAFF42A59835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BE445196-7227-43C6-AF14-61201C3BFD44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D8C6F2C7-9B26-4A2A-9BF7-AE4A1D3EC9C4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5996B852-4AC4-402C-B81E-AEF656C982AB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F3129CE3-1570-4E09-BC10-E52F0E83D6E2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A21A147A-E0FD-4BF2-B305-B81D2ACFE70E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13245862-C3AF-475F-BBAE-0924FD838F01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6A67F4A4-923E-4B55-B893-8257D10FBA9B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0E9B7AC0-C63C-47BB-882F-6B2CA5D24F20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DCF1886D-B451-4E2D-9020-21805768A864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F3F9FE7E-9C94-4270-A812-F4B5C8DBE6D8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875D761A-0F38-4AF6-8725-0A3ADF253153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F3148CA8-29A4-444C-B6DA-B29EC134A87A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AAC81EC8-618A-4026-BAC9-BE21FF5489E7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BD06A31F-6155-43DD-AEFE-71A18A7AE77F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555E763E-0160-4822-AB92-381353BC0AEE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C1A55673-0250-4FA5-B64C-115345718A91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8E3393AA-767D-41B5-8A1C-0571B3DCC1F8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7312288E-CEA0-46F8-96BD-C2E29DBAB5EC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6ADBF315-111F-4976-A747-B5DB6BE9AEB3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43B2316-C9F8-45EA-BF76-5CC83769C665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5A556E34-63C9-4095-90BD-7B8853D590DF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E4E2699E-A6C2-466B-B21D-49356B518A80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EB8E9191-D9E4-412E-9476-2EFE3B620EAE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C8EE3504-66C9-48F7-86CB-2BC2FA6BEE35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9A779204-2C7C-44AE-898A-FE25C0126182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536679D0-EABD-4DA7-A297-234E6D85279C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4EF507D6-AA2C-40EB-B21B-963AEBA5E216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A7E93E8F-3D7A-4E8C-B5C4-0EE31BE13EA6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790AB22D-18AA-4261-9BB8-FEB18D99FE07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6545173B-68AF-4897-B115-0164F6173A9F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E73CACD6-2E66-4784-B3A8-C96566824E46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166CDA77-40D8-4BFC-B4E2-2CB2434E11B0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1468A27-B32B-4A50-BBD9-1C31B4FCCE2D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AB69CB9A-5535-40D1-8559-ABBA772E79E6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8A206571-5013-46E7-BEAC-C05B9214E71F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D977DC26-9B1A-49E4-801D-24601C91C146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8E1C41D8-A1AD-47AF-B86A-9E91C96CB39D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D8AE52DA-A240-4C47-82F9-82EA1315FA8D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2559FAE9-92BF-4BED-BEFA-60DD64DA6FF9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B886E375-7C59-41C5-83DD-04440678DBC5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448A91DA-527E-4BE9-9B72-09BF363D4DBE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19D9AA8C-2298-4AAF-AC1E-EC67F3C75D65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94A66273-4334-471B-BD9C-E752DC0614BA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5159B386-C70F-4F6E-981C-9176005628A2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0DED3604-3312-42F0-AA2E-DD0A0A940A94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108ACB22-2689-48F9-A1BB-1B0C4E3128C4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DC273BC4-5564-4038-A46A-E0F082441D7B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0F764660-1254-4984-B13F-C4FA97D6C157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346EF078-F595-4025-A651-BFADFA47F7D5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058C2292-6788-45D0-8BF2-4777EB9E4B9B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281BE75F-22EE-4C0F-A6FE-8665A89C741C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252DE26A-960F-4B64-978F-23F5A6AC3A1B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254F5A8-1BBD-490A-9BE4-BE2E0D02BCD3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5C7892F2-03F3-40C7-8A56-F38CEDB4235F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DF677686-70D5-4E53-808B-8E2E36818008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0FF4318F-0F0E-4C84-93A1-7A87C022C67E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CE6FAD14-0C74-4654-9088-8FD6A70221CB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0A3C7068-E807-4F57-B4F9-142965EEA40A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998B103B-D9E9-479D-BAFF-8F1D5F3DE35D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74BF9B95-7259-4A0B-B140-1832DABBDD46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A545C6F5-C782-4757-B276-62C4106300A1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C7B6F5FF-449F-4594-AA1C-D319BF3B372B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00957DE7-176F-454F-91D7-A7F7C854FE3F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837B8CB4-D0FD-4A6B-947F-63BF4F69F552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5351A4AD-07B7-4959-B430-74735547F2A6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id="{71CBCA41-3E68-4EBA-B92A-7CE324F1FE3F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id="{57FFC981-4EB1-4A68-8A43-D2AE991CB13E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1A8E70B7-1598-4E2B-BF4F-43A4B013E091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72B871B4-299A-4FEE-B751-A071C6680F28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69918232-56E3-40B8-AAA3-1D76137DD80B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08CDFF89-46A3-4DAF-B880-2790A2AA4353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824630B7-8FF6-4D76-B1B1-66AC352CAF4C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C1FDA62A-FF76-48FA-815B-63BB75A6D19D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6D4E215D-8B70-4D2F-A1BE-ACDD44F1085B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AA00209E-BDA6-4E5E-9A64-8A82CACD170D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11663805-2BC6-4484-9B18-04DC5F648CB9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869AEA4C-BBC6-4751-B7C8-4FD99B485806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A336F8F5-FFC7-438C-9E79-155233852DD1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7FB2FF8B-215B-4719-A8D8-F19C09B9A6A0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495FE404-F47D-4B26-B71B-010663FBC4F3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5DD8FF30-2536-495E-A7BD-1FEA2371CD26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07493D1D-0BA8-4752-ABD8-C19E868D3C53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A23EC9DF-5D90-4B77-ABE1-8A5EE566E975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9B631A7C-B7FB-41DA-B2BC-38EF2229CFB6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5C3A500E-8B84-4760-A74E-8C6BEFE40B01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86B50557-C727-42B4-8791-52F710E7733F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D6DFC5C3-4B88-4088-BF74-196F90659594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10010675-9511-4A62-A6B8-605D55629459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77651F33-9375-4FD6-93F1-7CE1233D8BF1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134A6C65-469A-418F-A2AC-DB7E9500A52C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8F6F5E36-D5F1-4B21-A2F9-47983646AD3F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86C950FA-91DA-42B5-AE59-DF55C53453F0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6CBE6395-7ED1-40CB-B007-3CB1839F931E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7B8E830C-A944-4FA1-85A0-64BF27ED8841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4549A382-EE58-4C1C-B524-4E2D520B4E0F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F87D4E92-177B-4EA9-ACC3-42577E25F91C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7E501890-FBD0-4420-9399-B622F5F2ADFB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A3FA4174-1A91-47BA-9FFD-4F648BCA9194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2168AFE5-FCC5-41EB-8679-A704CA71D9B9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1DC3AC6C-7829-4D05-9ABC-8F0C497DEC7A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C67CF30C-EB16-450D-8CA9-EF50A63423D4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41101EE6-A515-47B9-901F-D4C636F33412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478173D7-F058-4464-B123-AE6878950433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7CBCC1FE-8381-42E3-A4F9-FD893CBBB699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B6EC8980-3462-4796-8F92-BD2274AC6C2F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FB4B533F-435A-46D9-9F8F-871AD1817AF1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9237693A-9630-4ADD-885F-E8C45F335F1D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8600266A-27C1-47B2-AC31-6FE887396DCC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60CF9F86-67D7-4091-BA93-7F87F59598AE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5FA48BA2-A2BB-4E06-903C-949BF8056F62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087ADDC9-9C87-4BD5-9790-56DE68EFFE1A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43A1F798-6608-4989-8950-A7A40A7B8D10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DCF0932B-4E67-4BB2-95B9-9BBF61740F9F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E961808C-2778-4AD3-82D4-91DB80379203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580CAD48-79EC-4390-BD05-14FB4AB9564F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A69A520B-D401-416C-8E8E-D86ACE56156F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3300099B-A77C-40C5-BE6C-BFFC1E3C6644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15176990-9C80-47F4-8959-890B98D6EA0C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63925D05-AB50-4DD2-9AE9-BD59AF4BA26B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9087FC87-7003-4F64-8C79-5DFEA7ADF5D4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22AE63CA-13B4-4B56-AE91-38E08AA9476D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B7F04485-9976-4FCF-9B42-DCEEDB7719AA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18FD6D67-609E-4CDA-BF1C-C1771148E567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87F50591-5BD1-4AC9-88BA-26C58316ECB3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6D487834-D397-4A36-BE03-8B9CF15F1B4B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5D9D050C-B34D-41F2-9BE6-80C980FEF4A5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4EFBDA5C-A511-44BF-BED8-BD1E75392337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1A2C9D8A-3603-4A2E-ADE0-72F3E64F4437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9CA50CEF-042E-4686-BE1B-F4712557EFEE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A67501A1-5A2C-49AC-84A1-80A3475C8AD1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66DE8167-EA87-4D02-8648-74F9AB3862FF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EC2A86DD-E695-400C-A0DB-70DA0A42A38A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6A9A72D2-7CCE-4847-AD5A-29F0A749092E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30ED19B4-3E9A-475B-A0E0-B4855CFA65FB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454AC278-FFBE-46D8-BDBB-94664930E645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6B5CBB1D-2934-45C3-BBB8-7BDD74382B73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417216C3-6D0D-45E0-AFA5-D0C193CC1A4C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4" name="Oval 413">
              <a:extLst>
                <a:ext uri="{FF2B5EF4-FFF2-40B4-BE49-F238E27FC236}">
                  <a16:creationId xmlns:a16="http://schemas.microsoft.com/office/drawing/2014/main" id="{74511AE1-0CA4-4AC1-8208-3CEB2819D191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5" name="Oval 414">
              <a:extLst>
                <a:ext uri="{FF2B5EF4-FFF2-40B4-BE49-F238E27FC236}">
                  <a16:creationId xmlns:a16="http://schemas.microsoft.com/office/drawing/2014/main" id="{5A2DD0F6-5604-4A37-BF5A-42577B61E546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6" name="Oval 415">
              <a:extLst>
                <a:ext uri="{FF2B5EF4-FFF2-40B4-BE49-F238E27FC236}">
                  <a16:creationId xmlns:a16="http://schemas.microsoft.com/office/drawing/2014/main" id="{97E7CAA5-1145-40E4-9483-B0FE7D1EDC33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7" name="Oval 416">
              <a:extLst>
                <a:ext uri="{FF2B5EF4-FFF2-40B4-BE49-F238E27FC236}">
                  <a16:creationId xmlns:a16="http://schemas.microsoft.com/office/drawing/2014/main" id="{237C12D9-7366-4393-87A8-6470130F52A9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8" name="Oval 417">
              <a:extLst>
                <a:ext uri="{FF2B5EF4-FFF2-40B4-BE49-F238E27FC236}">
                  <a16:creationId xmlns:a16="http://schemas.microsoft.com/office/drawing/2014/main" id="{BA107F38-BB6E-4FC7-9E26-8B85A7F02CC3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9" name="Oval 418">
              <a:extLst>
                <a:ext uri="{FF2B5EF4-FFF2-40B4-BE49-F238E27FC236}">
                  <a16:creationId xmlns:a16="http://schemas.microsoft.com/office/drawing/2014/main" id="{7605D238-CD5E-4DD5-96A1-B96979F7BAB9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0" name="Oval 419">
              <a:extLst>
                <a:ext uri="{FF2B5EF4-FFF2-40B4-BE49-F238E27FC236}">
                  <a16:creationId xmlns:a16="http://schemas.microsoft.com/office/drawing/2014/main" id="{F318C5BB-B1C5-43C2-8582-8C7D08CF0969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1" name="Oval 420">
              <a:extLst>
                <a:ext uri="{FF2B5EF4-FFF2-40B4-BE49-F238E27FC236}">
                  <a16:creationId xmlns:a16="http://schemas.microsoft.com/office/drawing/2014/main" id="{B8F2C4CA-9B22-4A04-AFCB-84501B5D2EB8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2" name="Oval 421">
              <a:extLst>
                <a:ext uri="{FF2B5EF4-FFF2-40B4-BE49-F238E27FC236}">
                  <a16:creationId xmlns:a16="http://schemas.microsoft.com/office/drawing/2014/main" id="{51FA1A71-DDD8-4779-8A30-1E3B00A70AAA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3" name="Oval 422">
              <a:extLst>
                <a:ext uri="{FF2B5EF4-FFF2-40B4-BE49-F238E27FC236}">
                  <a16:creationId xmlns:a16="http://schemas.microsoft.com/office/drawing/2014/main" id="{BDE691F3-09EA-4E7B-B97F-0EC1667C1756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4" name="Oval 423">
              <a:extLst>
                <a:ext uri="{FF2B5EF4-FFF2-40B4-BE49-F238E27FC236}">
                  <a16:creationId xmlns:a16="http://schemas.microsoft.com/office/drawing/2014/main" id="{2C5D3484-144C-4179-AB78-4ABFE48D9379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5" name="Oval 424">
              <a:extLst>
                <a:ext uri="{FF2B5EF4-FFF2-40B4-BE49-F238E27FC236}">
                  <a16:creationId xmlns:a16="http://schemas.microsoft.com/office/drawing/2014/main" id="{754F1DA6-626B-47F2-8103-28963AAE4CD0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1EECBF32-395F-4C3C-97A0-829BBF5D9712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07A35C58-B81A-44AD-AA81-03D3DE99363F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8" name="Oval 427">
              <a:extLst>
                <a:ext uri="{FF2B5EF4-FFF2-40B4-BE49-F238E27FC236}">
                  <a16:creationId xmlns:a16="http://schemas.microsoft.com/office/drawing/2014/main" id="{FC9BF85A-2A3E-4A03-9304-B94C25C1AD80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9" name="Oval 428">
              <a:extLst>
                <a:ext uri="{FF2B5EF4-FFF2-40B4-BE49-F238E27FC236}">
                  <a16:creationId xmlns:a16="http://schemas.microsoft.com/office/drawing/2014/main" id="{7086FC98-F90A-4722-AD52-A26F276AD7B1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0" name="Oval 429">
              <a:extLst>
                <a:ext uri="{FF2B5EF4-FFF2-40B4-BE49-F238E27FC236}">
                  <a16:creationId xmlns:a16="http://schemas.microsoft.com/office/drawing/2014/main" id="{E1310CE6-32F9-4C5F-88B8-668B6E5DCD23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1" name="Oval 430">
              <a:extLst>
                <a:ext uri="{FF2B5EF4-FFF2-40B4-BE49-F238E27FC236}">
                  <a16:creationId xmlns:a16="http://schemas.microsoft.com/office/drawing/2014/main" id="{1A1B3C29-DDC4-40F3-892A-89D8FF98CB09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2" name="Oval 431">
              <a:extLst>
                <a:ext uri="{FF2B5EF4-FFF2-40B4-BE49-F238E27FC236}">
                  <a16:creationId xmlns:a16="http://schemas.microsoft.com/office/drawing/2014/main" id="{4C8277F2-C1C5-4F2E-9839-3E8282E04D9E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3" name="Oval 432">
              <a:extLst>
                <a:ext uri="{FF2B5EF4-FFF2-40B4-BE49-F238E27FC236}">
                  <a16:creationId xmlns:a16="http://schemas.microsoft.com/office/drawing/2014/main" id="{9E09BC4F-BE19-4110-BA81-CEA7BB61C0A8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D0A93A0A-D4DC-4DFF-AA42-0173A8CCF5AB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5" name="Oval 434">
              <a:extLst>
                <a:ext uri="{FF2B5EF4-FFF2-40B4-BE49-F238E27FC236}">
                  <a16:creationId xmlns:a16="http://schemas.microsoft.com/office/drawing/2014/main" id="{2005DF62-6C91-4A0A-959C-4CD4305C9A16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6" name="Oval 435">
              <a:extLst>
                <a:ext uri="{FF2B5EF4-FFF2-40B4-BE49-F238E27FC236}">
                  <a16:creationId xmlns:a16="http://schemas.microsoft.com/office/drawing/2014/main" id="{A58CE38D-DE68-4A1C-A12B-E560275CE461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7" name="Oval 436">
              <a:extLst>
                <a:ext uri="{FF2B5EF4-FFF2-40B4-BE49-F238E27FC236}">
                  <a16:creationId xmlns:a16="http://schemas.microsoft.com/office/drawing/2014/main" id="{547FAB00-6D48-416C-9C87-48B445C04BA6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8" name="Oval 437">
              <a:extLst>
                <a:ext uri="{FF2B5EF4-FFF2-40B4-BE49-F238E27FC236}">
                  <a16:creationId xmlns:a16="http://schemas.microsoft.com/office/drawing/2014/main" id="{3BA7F585-0423-4F12-8AA6-E2DA246445CB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9" name="Oval 438">
              <a:extLst>
                <a:ext uri="{FF2B5EF4-FFF2-40B4-BE49-F238E27FC236}">
                  <a16:creationId xmlns:a16="http://schemas.microsoft.com/office/drawing/2014/main" id="{770E10B4-1486-4745-BDDF-8C384EE41A01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0" name="Oval 439">
              <a:extLst>
                <a:ext uri="{FF2B5EF4-FFF2-40B4-BE49-F238E27FC236}">
                  <a16:creationId xmlns:a16="http://schemas.microsoft.com/office/drawing/2014/main" id="{5052187E-E055-4E2E-BD9A-1502B04D0119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1" name="Oval 440">
              <a:extLst>
                <a:ext uri="{FF2B5EF4-FFF2-40B4-BE49-F238E27FC236}">
                  <a16:creationId xmlns:a16="http://schemas.microsoft.com/office/drawing/2014/main" id="{19FC590F-BCFD-4700-B25B-DD837F89C685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2" name="Oval 441">
              <a:extLst>
                <a:ext uri="{FF2B5EF4-FFF2-40B4-BE49-F238E27FC236}">
                  <a16:creationId xmlns:a16="http://schemas.microsoft.com/office/drawing/2014/main" id="{B55063CB-8A67-43C5-AAB0-8E1F16755F55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3" name="Oval 442">
              <a:extLst>
                <a:ext uri="{FF2B5EF4-FFF2-40B4-BE49-F238E27FC236}">
                  <a16:creationId xmlns:a16="http://schemas.microsoft.com/office/drawing/2014/main" id="{1B29A7D8-3E1D-4B42-A65C-A6367BDFF749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4" name="Oval 443">
              <a:extLst>
                <a:ext uri="{FF2B5EF4-FFF2-40B4-BE49-F238E27FC236}">
                  <a16:creationId xmlns:a16="http://schemas.microsoft.com/office/drawing/2014/main" id="{EBBA8C27-F664-43F4-83DE-3CDA3E383978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5" name="Oval 444">
              <a:extLst>
                <a:ext uri="{FF2B5EF4-FFF2-40B4-BE49-F238E27FC236}">
                  <a16:creationId xmlns:a16="http://schemas.microsoft.com/office/drawing/2014/main" id="{4D4F7772-2A9B-4CF4-8453-823E53A2B0AE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B09DEB73-1E0F-4B37-96BD-C893333F275F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0CB1E102-21B3-4230-A3AB-1DDB2E2ACF16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AA208953-BA43-4AB0-9D68-789024277D25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9" name="Oval 448">
              <a:extLst>
                <a:ext uri="{FF2B5EF4-FFF2-40B4-BE49-F238E27FC236}">
                  <a16:creationId xmlns:a16="http://schemas.microsoft.com/office/drawing/2014/main" id="{32CC9530-EE08-4D1B-8FDD-60CC92A85240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0" name="Oval 449">
              <a:extLst>
                <a:ext uri="{FF2B5EF4-FFF2-40B4-BE49-F238E27FC236}">
                  <a16:creationId xmlns:a16="http://schemas.microsoft.com/office/drawing/2014/main" id="{63A8AE7D-94C2-4DCF-AB44-B86685AF556C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1" name="Oval 450">
              <a:extLst>
                <a:ext uri="{FF2B5EF4-FFF2-40B4-BE49-F238E27FC236}">
                  <a16:creationId xmlns:a16="http://schemas.microsoft.com/office/drawing/2014/main" id="{37C83841-A445-43C9-9C92-B9795CE59EE0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2" name="Oval 451">
              <a:extLst>
                <a:ext uri="{FF2B5EF4-FFF2-40B4-BE49-F238E27FC236}">
                  <a16:creationId xmlns:a16="http://schemas.microsoft.com/office/drawing/2014/main" id="{6D07DABB-F1E7-4BDC-AB26-F44306178651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3" name="Oval 452">
              <a:extLst>
                <a:ext uri="{FF2B5EF4-FFF2-40B4-BE49-F238E27FC236}">
                  <a16:creationId xmlns:a16="http://schemas.microsoft.com/office/drawing/2014/main" id="{C2AAD94F-79EF-4633-A6D6-0DC2E8D16F57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4" name="Oval 453">
              <a:extLst>
                <a:ext uri="{FF2B5EF4-FFF2-40B4-BE49-F238E27FC236}">
                  <a16:creationId xmlns:a16="http://schemas.microsoft.com/office/drawing/2014/main" id="{E9E3A509-DD2A-4C4C-B9F7-776D4CE80CC9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FD174495-1768-4BFD-9782-9C0FFAEA48E6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6" name="Oval 455">
              <a:extLst>
                <a:ext uri="{FF2B5EF4-FFF2-40B4-BE49-F238E27FC236}">
                  <a16:creationId xmlns:a16="http://schemas.microsoft.com/office/drawing/2014/main" id="{03F3C218-184A-480C-B105-52B642095D8A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7" name="Oval 456">
              <a:extLst>
                <a:ext uri="{FF2B5EF4-FFF2-40B4-BE49-F238E27FC236}">
                  <a16:creationId xmlns:a16="http://schemas.microsoft.com/office/drawing/2014/main" id="{D2063DFF-9D4F-403F-B3FA-DE370E3BC6BA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709865F5-E7C6-4BC9-AC97-5B51B076680E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FB10F02E-7B34-4313-80F5-E517854A9402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6A455EE8-39D9-4D3D-BB2D-C1A7439B9916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9865D728-2185-4918-88DA-DB207F5F01CE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2" name="Oval 461">
              <a:extLst>
                <a:ext uri="{FF2B5EF4-FFF2-40B4-BE49-F238E27FC236}">
                  <a16:creationId xmlns:a16="http://schemas.microsoft.com/office/drawing/2014/main" id="{E386EC01-7F5F-4F34-A70B-5D488B8F199A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1BFF4022-A17A-49FB-A77A-49C12C4A713F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4" name="Oval 463">
              <a:extLst>
                <a:ext uri="{FF2B5EF4-FFF2-40B4-BE49-F238E27FC236}">
                  <a16:creationId xmlns:a16="http://schemas.microsoft.com/office/drawing/2014/main" id="{42625F37-491A-4237-92CD-04EC83D9D39F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0" name="Picture 2" descr="A person sitting on a sidewalk&#10;&#10;Description automatically generated">
            <a:extLst>
              <a:ext uri="{FF2B5EF4-FFF2-40B4-BE49-F238E27FC236}">
                <a16:creationId xmlns:a16="http://schemas.microsoft.com/office/drawing/2014/main" id="{D8A7935F-2FC3-4D70-A217-7CF442F640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036" t="15461" r="3385" b="2816"/>
          <a:stretch>
            <a:fillRect/>
          </a:stretch>
        </p:blipFill>
        <p:spPr>
          <a:xfrm>
            <a:off x="4032191" y="-498763"/>
            <a:ext cx="10536381" cy="11554691"/>
          </a:xfrm>
          <a:custGeom>
            <a:avLst/>
            <a:gdLst>
              <a:gd name="connsiteX0" fmla="*/ 2634095 w 10536381"/>
              <a:gd name="connsiteY0" fmla="*/ 0 h 11554691"/>
              <a:gd name="connsiteX1" fmla="*/ 10536381 w 10536381"/>
              <a:gd name="connsiteY1" fmla="*/ 0 h 11554691"/>
              <a:gd name="connsiteX2" fmla="*/ 7902286 w 10536381"/>
              <a:gd name="connsiteY2" fmla="*/ 11554691 h 11554691"/>
              <a:gd name="connsiteX3" fmla="*/ 0 w 10536381"/>
              <a:gd name="connsiteY3" fmla="*/ 11554691 h 1155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36381" h="11554691">
                <a:moveTo>
                  <a:pt x="2634095" y="0"/>
                </a:moveTo>
                <a:lnTo>
                  <a:pt x="10536381" y="0"/>
                </a:lnTo>
                <a:lnTo>
                  <a:pt x="7902286" y="11554691"/>
                </a:lnTo>
                <a:lnTo>
                  <a:pt x="0" y="11554691"/>
                </a:lnTo>
                <a:close/>
              </a:path>
            </a:pathLst>
          </a:custGeom>
        </p:spPr>
      </p:pic>
      <p:pic>
        <p:nvPicPr>
          <p:cNvPr id="13" name="Picture 1" descr="A person standing in front of a brick wall&#10;&#10;Description automatically generated">
            <a:extLst>
              <a:ext uri="{FF2B5EF4-FFF2-40B4-BE49-F238E27FC236}">
                <a16:creationId xmlns:a16="http://schemas.microsoft.com/office/drawing/2014/main" id="{FB1E5562-21A9-4EBC-B979-7D0ECB0E72D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004" t="3356" r="20085" b="3347"/>
          <a:stretch>
            <a:fillRect/>
          </a:stretch>
        </p:blipFill>
        <p:spPr>
          <a:xfrm>
            <a:off x="-4135064" y="-498764"/>
            <a:ext cx="10536380" cy="11554691"/>
          </a:xfrm>
          <a:custGeom>
            <a:avLst/>
            <a:gdLst>
              <a:gd name="connsiteX0" fmla="*/ 2634094 w 10536380"/>
              <a:gd name="connsiteY0" fmla="*/ 0 h 11554691"/>
              <a:gd name="connsiteX1" fmla="*/ 10536380 w 10536380"/>
              <a:gd name="connsiteY1" fmla="*/ 0 h 11554691"/>
              <a:gd name="connsiteX2" fmla="*/ 7902285 w 10536380"/>
              <a:gd name="connsiteY2" fmla="*/ 11554691 h 11554691"/>
              <a:gd name="connsiteX3" fmla="*/ 0 w 10536380"/>
              <a:gd name="connsiteY3" fmla="*/ 11554691 h 1155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36380" h="11554691">
                <a:moveTo>
                  <a:pt x="2634094" y="0"/>
                </a:moveTo>
                <a:lnTo>
                  <a:pt x="10536380" y="0"/>
                </a:lnTo>
                <a:lnTo>
                  <a:pt x="7902285" y="11554691"/>
                </a:lnTo>
                <a:lnTo>
                  <a:pt x="0" y="11554691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14051927" y="4058580"/>
            <a:ext cx="107340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rgbClr val="8FCBC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NEW ARRIVAL</a:t>
            </a:r>
            <a:endParaRPr lang="en-ID" sz="11500" dirty="0">
              <a:solidFill>
                <a:srgbClr val="8FCBC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17042315" y="4343273"/>
            <a:ext cx="43140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Amostely Signature" pitchFamily="2" charset="0"/>
              </a:rPr>
              <a:t>Sale</a:t>
            </a:r>
            <a:endParaRPr lang="en-ID" sz="19900" dirty="0">
              <a:solidFill>
                <a:schemeClr val="bg1"/>
              </a:solidFill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16535124" y="2815932"/>
            <a:ext cx="5328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8FCBCE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SPECIAL PROMO</a:t>
            </a:r>
            <a:endParaRPr lang="en-ID" sz="5400" dirty="0">
              <a:solidFill>
                <a:srgbClr val="8FCBCE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F4502A68-C84F-40FD-AA07-2CC3677001E1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A648BE67-DF0B-41D5-9B38-07E9B65F5D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010945" y="20781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283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xit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765E-6 -4.42623E-6 L -0.24997 -4.42623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449E-6 -1.14754E-6 L -0.24997 -1.14754E-6 " pathEditMode="relative" rAng="0" ptsTypes="AA">
                                      <p:cBhvr>
                                        <p:cTn id="5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9" grpId="0"/>
      <p:bldP spid="240" grpId="0"/>
      <p:bldP spid="11" grpId="0" animBg="1"/>
      <p:bldP spid="11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28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97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0BEA2C6-8BD2-4005-BF86-A6BF0A1157DB}"/>
              </a:ext>
            </a:extLst>
          </p:cNvPr>
          <p:cNvGrpSpPr/>
          <p:nvPr/>
        </p:nvGrpSpPr>
        <p:grpSpPr>
          <a:xfrm>
            <a:off x="-25024926" y="-3850304"/>
            <a:ext cx="57917579" cy="16492882"/>
            <a:chOff x="-2740222" y="-3850304"/>
            <a:chExt cx="57917579" cy="16492882"/>
          </a:xfrm>
          <a:solidFill>
            <a:srgbClr val="C48404"/>
          </a:solidFill>
        </p:grpSpPr>
        <p:sp>
          <p:nvSpPr>
            <p:cNvPr id="16" name="Circle: Hollow 15">
              <a:extLst>
                <a:ext uri="{FF2B5EF4-FFF2-40B4-BE49-F238E27FC236}">
                  <a16:creationId xmlns:a16="http://schemas.microsoft.com/office/drawing/2014/main" id="{EBD92DC8-2833-4E75-AA4A-2AC1A56E7F69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7" name="Block Arc 16">
              <a:extLst>
                <a:ext uri="{FF2B5EF4-FFF2-40B4-BE49-F238E27FC236}">
                  <a16:creationId xmlns:a16="http://schemas.microsoft.com/office/drawing/2014/main" id="{0207B7D6-0EA5-41BA-B7E5-FF431E5F4BB8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66BAFF1E-2F4B-4680-BA05-1E7F9834511D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32A997F1-F6AA-4B6D-9B3C-F146F1F9CB64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id="{83C39F01-88A2-4E9D-A449-8DA758D5B5BB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175118E8-EDB6-4B2F-9023-F533482426BC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94B94B01-EC91-4C4A-A678-9410C320A403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5D9012A0-8FD2-4D1B-A121-6BABCC588C39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B9149F46-3F0B-4F5C-A1D9-9BC2E53FCC6A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7" name="Circle: Hollow 26">
              <a:extLst>
                <a:ext uri="{FF2B5EF4-FFF2-40B4-BE49-F238E27FC236}">
                  <a16:creationId xmlns:a16="http://schemas.microsoft.com/office/drawing/2014/main" id="{40D21027-823F-4C44-ACFA-BA49BD920C4C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1CF23EBE-D256-4703-891D-72F999337204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189B415F-03AB-43B5-9529-70A1EDD73B95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F023163C-3AD4-4107-8D7A-33A6BE463776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1" name="Circle: Hollow 30">
              <a:extLst>
                <a:ext uri="{FF2B5EF4-FFF2-40B4-BE49-F238E27FC236}">
                  <a16:creationId xmlns:a16="http://schemas.microsoft.com/office/drawing/2014/main" id="{B77FA121-C4CE-458A-BB33-FA07098739A4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008A3A7-7F4A-450A-A932-5F84E821FD0B}"/>
              </a:ext>
            </a:extLst>
          </p:cNvPr>
          <p:cNvGrpSpPr/>
          <p:nvPr/>
        </p:nvGrpSpPr>
        <p:grpSpPr>
          <a:xfrm>
            <a:off x="-26421554" y="-65314"/>
            <a:ext cx="57182336" cy="9856094"/>
            <a:chOff x="889000" y="670366"/>
            <a:chExt cx="48645911" cy="8384734"/>
          </a:xfrm>
          <a:solidFill>
            <a:srgbClr val="A16C03"/>
          </a:solidFill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5E8D1E5-6F01-4B5D-9E69-FA8167CC50E7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7814478-B460-41C8-A4A4-696F2DEB2A32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F22D55D-C3FB-469D-A724-7FF9CC8CE53A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0A41EA3-9C63-4284-A783-A7095816E36A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8172E34-8778-419A-9C8C-0A0C67F69380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353961F-E4C4-45DB-AFA6-8B4BEA740CAD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34B1898-2121-457D-B03A-37DD72C1BCB2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1C4EE61-99D8-48D4-A8C5-BEC3A72BC9CB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FDA45CF-46A2-4CD6-B31A-49CD404A5F78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51B2E43-6761-4C0C-B52D-C11499C81335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416665D-827D-4BF6-90F8-05174248A4A9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9ED28F8-2F89-4433-9EBA-D69781712B67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388E9F0-E1AD-4967-9DCA-DD1C47A81420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F20E381-AF96-4B2C-B09B-B3856BDB2937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6CDC1B6-4771-4909-B9F8-8F8DDE5CAFA8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4CD557E3-8A5C-4BCC-954E-81FAD9A90B50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69DF6106-CD37-42CB-8715-32970B2AEAE6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6806EB3-B853-4D25-96A4-B3BD1B4208BE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44F6B7B-3E31-425F-98E6-EACCA69559C7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06DB852-449F-46D4-A9AE-56E0418B6E29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1306EEC-3284-4F44-977E-CF535FB0FBE5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9816D05-128A-4598-95C0-8B6223B2DB53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B7B113A-009A-464C-A691-3BE324A25AC5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73F7AC1-C64A-4B02-A9A6-C90ACCFAAE68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36F3AE9-85C7-40E0-BC5D-52A612DD77D3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AF47D9E-ABE5-4FA2-82A5-5817F9F11786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382BCE3-027A-4BE6-85A8-A900AE4DDDD7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7C0B0A2-2E1B-4D76-B699-47620E6EFFFB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EA3B0CFD-4F66-45B5-A730-6C5607B7AF42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58C91F0-6713-4FB3-A704-1634722BA5BF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7638014-F676-412F-947E-44F51D7A5243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81EC55B3-CBE5-48C4-9030-EA22690C41F0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E87804AC-5508-4486-8642-FDB2C40FFCD8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0C4A176-B36E-476F-8C76-3BF0F903D514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40B0C6A-28BA-4C5B-BB95-11D65D0FF45A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6DCAA15D-195D-4582-ADF4-552D7A71C690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AEB2231-D85D-4AF7-B595-DDE44CBB30F0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59DF7B1-A43C-4337-93E2-F38C66F461BA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9CFADC-29E1-4CD2-B4FA-68D3660722B6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302C549-F3BE-4034-B706-934B7B6F21DA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9B64E4D-5FCA-4093-AB7A-15367E9F0E60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DAA5B003-FCE7-490F-B11F-F2DDE9F692B9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46E1B541-4B9F-45E6-A32D-0391E36299DB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5D383DB1-F98A-484C-9F47-4C3C3D8D4BCC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CBEF361-F1F3-494A-AF58-129533A6E19D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8623798E-7312-4427-B650-4E8D955B07DC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028DEF4C-BB19-40F0-A66E-2C874042B336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4EA0568-4697-48EB-9A46-E8208997837A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E420B73-8682-4D5B-9382-B00DEBB36FDB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5A21A99-7FF3-4E62-969D-9A900F51EA20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512B0B8-9E8A-402E-8992-51F07B953875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8108DEE9-7E64-46E1-8F59-D7E0FF92B73B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2470078-6661-41FF-A089-581E7860E4F8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659B2945-2CB0-42CE-A1BA-375764BE0214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9446E07-A6AF-4721-9D4F-6D936920259D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440F10F-4383-4118-910E-92E6ACA48579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739B9656-AD22-4CA9-AB5B-6F1491E5F0FC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A688642-A95A-42B9-9972-B892A6036CCA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A8A79DC3-D8AC-4783-91A0-E05B6F9FC213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7BCBC7D7-7B39-488B-9DA2-E4363D796AE9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9A1EFDF-F131-4382-A0CD-F8047FFC17A2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2A7E33EB-DD74-4A96-B029-2D200EF6FE56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79F335B-C5E3-46E4-855D-E889A8DE5CFE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904DE3FD-9C00-4B36-874C-10506FCD2E92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A35CCF76-D929-42F0-A6C1-BBED73686D82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36394385-6265-4551-AE9A-519D714F6884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EB9AA5FC-50C3-4AEF-8730-81954E9F3101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67C3C411-71F4-4611-BCC1-7B17EFDF41F0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62654113-C87F-4B61-843B-5541B182C2F4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7A391CFF-082C-4425-ACFE-E5CF26E21F62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EC5AC39E-FCB2-4AB5-A886-EC6333EA4650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E6A9C533-0B6C-4C67-9306-2E64A4415BEB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AD5C0924-C217-488C-AE2D-B4CA1D6DC1A2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76ABA000-FA5E-4AF5-BB17-C9524075D8B7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07E42F5A-6D86-4CE4-A591-D4125FB5C472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FBB78883-5C67-4458-9EB5-5D4BD9D1100A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0760DD61-B93D-4701-85E0-35A9196B3E0E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B63B984E-A8CE-4E20-A255-388DDFE33BA9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1B11C852-5301-449B-B142-A460AA02F789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18B4C6E1-2D70-46BB-8F23-249F8C1EF7B0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01033B37-F2A8-4B21-8198-3F524A9FB19D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5B14B09D-C3E5-4050-A59E-9BFA3532CC57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53C09DEC-0DEE-4735-B2DC-A5A5A41F8904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2E05C995-9121-4169-8601-F7981282DBB6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B920A67C-8A6F-4CC9-861A-75E5CDC2B2D0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F76303F-4286-4835-A50A-45A473AD2ABB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E28F913D-5B1B-4BE4-8B28-BA168F7D7D97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B8832BE3-4B14-402D-8376-E9ADAA339F36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0E3F00BA-205B-4E69-9D2F-1F445D1A7EFE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01EC3E9E-D342-4040-B398-C5E6287E5CF8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A5A36316-792F-4214-8CF5-36AD2249ACC1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D2782921-DAC3-4E52-A3CC-95022818304F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C87BA185-0DE2-47A4-B243-0193BD071224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1DD04DE8-F3B0-406F-A30E-CD7CB0B8AAB2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996EC979-B1E8-481F-B7A3-2205E2E3ADF3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EA317EAE-FBCB-47BA-84B0-9EE6C1AE5111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B6A396AA-D866-4AB5-88E1-6BE5230C5932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F9632AD5-E8FD-44D5-B9DC-0CF09829E46F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DFCEF8B0-D0F1-4A26-987A-88293CF23F5E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F8C4169C-FCEE-4AC3-A257-1AC5D4C23F4F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E470BF1-2544-4553-A207-0AC062DA61BB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6C4A5D99-22F5-41CD-B69F-B3EBFB4BD475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4D04D6E5-4636-44A6-9150-7324C500560E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25359170-562C-4A3B-AAA9-8F1274F7C5D6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22174071-7A92-4A83-9546-35EE0E887794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6A8FCB4F-72E4-4B2D-A50C-B9A112D495E3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1F977442-2EB1-4C4F-A087-84DC4141F338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2AD7724D-82A1-48EB-82A8-AF27B63DC637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6877B168-4889-4E45-8BEA-7318FDB36336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4DD688B2-428D-4F6B-8C17-64E33B3E7B1F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500AED0E-F81A-4B9A-8183-70471ABB8D12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AAF6890C-84A0-45C7-B1EB-0B243BCEBFD9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C9650621-C9DD-4E27-8E01-9370B67A6F2E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7E6E5625-7552-42F9-9DCD-FD8CA9D2F45C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1AD41A64-69B4-4B3C-9FE3-D89D203EEB4C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D2B80050-CC87-433D-8E7F-92033F0B019B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A27862A2-FFAB-4AED-9FD4-22F16B361887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2E000B3E-8B26-447C-B94B-43B1065D0CF6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7C435F6A-C2C4-44BF-9CB2-A425DF0FDC5A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4AD8D733-82FB-4CAC-9B17-0F495EEEE1E8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FF398F0-32B4-434A-BA87-C8E468E40CC1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58C8F7F3-1E97-4C3D-8391-FA377C8F3EEC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4878EA6C-2000-4124-BDEC-D81199E730D2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DC931E80-8B96-4904-8E3C-ABD7C37D3A47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53D8FF3-3671-4EB6-8774-FD6F277279F7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38DAD698-EC5D-48FD-ABED-901C0985AA07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FD3100B5-6BBB-4590-8D1C-25CD30D6B4D8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8A93D6F6-CBDB-4ED3-A7CE-67829DFCE3F9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DECF69E5-F4DE-4C8E-8E19-04BDE2B8F7F2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C39D4FD7-2BAE-4AAE-B93B-74A2E02833E6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5AA20196-0C9B-4B56-9D75-68CB1FE2B273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6451B0A-616E-405F-81B4-414D4B6EA33D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F3A3A68D-FF74-433C-A21C-C7F36E784F45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AC409BD5-F90D-42A2-B8F1-FB7DB3A35438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C92CB26-7CAB-4C53-9901-300B5DA753FE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A4CE0A42-BB73-48FF-9ECD-CDE81B27C41B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AA874122-3643-4808-9FE3-048BBEE015FB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9E6C8EF0-3DA5-496F-9AD1-2B254F9ED332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2EDE8476-4561-4715-BF82-3CC3560FE512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47DE2055-4459-437A-8FEE-54D06004BECD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B21B9142-7D30-41AB-B321-EAA762C2BA63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0D440355-3B23-4F84-8C75-00906B1E1E11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01D9AC2E-4311-4556-967D-E43E728E91AF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F4D1BD4D-AC0B-44F0-961D-3BAD36258A52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A4B02B42-F169-4CD0-B772-4DB16D3C07C2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B20A7198-9D74-4F6E-8638-5C1F914C241B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785EF7B5-40D5-4ED0-B620-403F84903B31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F52FEDD3-4BBA-4E1C-AB73-CCEFEEDD3423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AB9AE677-2974-4D57-AA33-119BAAB7183A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5F300D62-893B-412E-8D23-F45844755A7B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3368D1D8-D843-4C36-BAE6-239819EC1782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3C421D32-03AF-43EF-8FC1-7C5CACEE9431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97780D16-4046-4994-A6C0-6E940B4A9E2B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947DAB1-A547-4AC8-8A2D-EA06A794B5BB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368843BB-CCA5-4D00-8720-152F32192AA1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411FF9A0-A47A-420D-BBFB-B3DE54551165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8F55BB11-F1D2-4664-919A-60BDA07F74E7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5A23CFFD-7D93-4632-9AE8-88A5ABAFD538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6FCAE852-B38D-4037-83C1-7A1014F71D81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98C174E6-3A35-46CE-9290-836B1B148041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0AA89040-2919-42F2-B585-BFD980513BD2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C5BA52EB-F5EE-4AE4-910F-960B04480036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958CC0C4-04FF-4EA5-A5DE-10BACFFB4F07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4BCAAA38-936D-46D2-A07A-48801E9157A7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56506772-C4C4-46D9-BA9E-CDEE34CEC705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F2F20078-A7EF-4498-B6E6-418DAF9C3BA2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69EEC869-C92E-4B7B-90D9-5A7BCBBB7B9F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CF641B63-01E0-40BF-BA93-E73100D94B3E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6EBEC6A7-F664-4FE1-9993-CBFB85B6C204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E049C7A7-54C3-48E0-9C20-6670BD82F5C7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7D01C8B7-CC1A-46B3-B4C8-AE7AFE339BAC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C7A37881-9FD6-4D3C-AF18-802E59FB48A1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06E0AE75-1227-4D88-9A68-6A585E907C42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F0AE0231-DBE1-44D4-BEAC-F46F0C2AB93B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EE9BA131-8FAE-4646-A0F9-FE632FECF892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D1366CB8-CA92-4030-A9DD-8F2B486DE264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47DCCB4F-980C-4C6B-BE88-3273696032B4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CEFDB0B4-F0BF-4E0A-8705-17EFA0787818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D34236FF-8944-462C-B598-F24BE53DFD81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303CC858-BD01-4B76-88F7-2BA4AE3D44FA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6C646B0B-62F5-4FEE-B526-D4439A03010C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7BAA5F13-6898-42B4-A7B5-45AE61087780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92C5519A-083A-4D9F-91F3-F7652100ED55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A2DAB27B-599E-46F9-A7C1-EC55D7A795AC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85874ACC-8C2B-4669-BBDA-110C9B650718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625FBB4E-CDF4-4B57-9554-00467600C166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37A65DF6-C1C9-44AA-B3BF-6D8209D65706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909EF405-EAB7-47AA-AF77-8E346ABE625C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2A8AD3C0-D7A4-4974-9E11-7A2A596F5C24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C5BE9807-6CBC-4E06-B721-29635110A9F6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7355FFE2-6B0B-4155-8265-AF3C8E496373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9510C0A1-3914-4C03-86C4-D6BA12A27D09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1DFA39BC-382F-4E30-8DD9-1D60CB72AF43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EE64D208-7114-4A35-AEF5-6C8C9ED2BF65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B48CA26C-3FFD-4007-9A24-4B81545BFCDB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CCA72AF9-AE97-4652-9C8A-3CC79FECBE7F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453E172F-5A7C-4C20-9BD5-F1F7531CF6B2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B4512482-7A57-430B-8130-33F78423675E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F05C1873-6388-4BFF-A275-1C5092575084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EF4292D0-5A0B-417D-9E34-4D54E6CAECE4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C78C05EE-650F-436E-85CD-60C9A4CA9373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2006FA91-9D02-45FE-BAF0-2510BE571691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A924F9AA-A1D4-438D-83C0-846BB445CB83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52C34CCB-5197-444C-A358-883C6EEA5BA3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A5CA48C6-7943-4280-A692-260951A00EA4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32605CE9-AB9A-4B7D-A0C9-F5396B55A296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43460869-21DD-4697-957F-5876D9C5CB3F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502409B1-42CC-4A3A-B81F-2266E1478568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454FEA02-7EF7-4327-8928-2105AE11C8A9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25FC2238-EF73-4603-A4F0-187D6DA41E77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BAA3E0EB-F220-4ED6-AC7C-3AFA289D91CD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18BEE2B4-97FF-484D-A544-0BA8A7DC7FBC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0486078E-4D53-4CEC-903F-F670B3664A39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A7D6CF52-EE01-4982-B59F-CF43D8CD87D7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43468D09-CF90-407B-82A2-50209DB6B732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525783A3-FB58-4B64-93A5-77FEFD8B0108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5C98751E-9AC1-4D42-BEA5-58849CEFE179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3C578B6B-9F81-4051-B004-B1DAB2F37B02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19A81760-1771-4F6B-B969-E4280A01DA91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B7B7BEB3-484D-4372-9FB1-20BDF6E9174B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F8EFFDE2-2DF5-40A6-8E32-C9D6BAEFF270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62EDA7C1-913C-4214-A98E-972D4995A9E7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24C897E9-E392-4DC0-BCB9-6E81026742A2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23E8DCA3-9BB1-4BFE-9AF8-ACF84326A148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1F1572C5-D636-4FFC-9CB6-221EA7D353BF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57A4164A-51C3-4CEF-98FB-F46B71EFC717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ABED72B3-51A7-4A0D-ABB3-EF41C896BDCB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8032EB94-D449-4F34-AD3C-56E99815C87E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1E041169-3685-4DF9-A320-EEE946DEF9FE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86B8DF8E-C83A-453A-929E-33F9334BB2B0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157F0C05-7BF4-4304-8215-70F35E931D5D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9567BEAE-4C50-4543-8095-B1B33BDE83C0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7DF954B1-4E0B-46BC-B9A1-E0CF5B66DB7F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5FAFE8B8-862A-4C43-8042-76A89326E80C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47BA6325-250E-4E0B-9501-D7955EE1E175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A0676E3B-2BE3-4A55-BCD6-D8466E8A6A7D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DB095A2A-BFC9-4DDA-B798-2326CBF7F399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3349F3C4-492D-43C3-A228-B55552303FD8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54FBB43D-F288-4146-BD51-51D01BB8660F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4FFD2AA1-D37E-4344-ACC6-6C81168F1A90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741690D9-014F-47D6-80E6-9874A6AF8DBA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A9564182-C83F-4F45-970A-36BBA5393B2A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BA28861B-AC24-4DD9-8F8A-7141EFBBAEA1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27E816F9-AA8B-467D-9F48-55060F067EC4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C78B9F4F-A91C-4F91-B1AD-BF6FA7D82F32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C8633208-8A8E-40BA-B5E5-87509EEE8AFB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B82366D1-010B-4BE2-9002-192E82BA679A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C59BD5BB-422F-4D62-9D90-52AF132E339E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931D1867-72D7-44A9-A788-BD1A3A3D066F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EAB2D4F8-515A-42B5-90FF-BE9769086E12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F88845A0-8F0B-42D9-B9F7-772D94A14429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9F0EFC3C-8713-47B4-A56A-54A961C721F8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E44C9FB4-7A42-4993-8954-3A04D632A2A4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91173A53-7878-4FBC-BC76-EED794E5D222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0830BBCB-D3F2-4553-B72B-C082410835E7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CAE4CB78-6F2A-4311-88A7-C12B5769E998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9ED3E9BB-DA83-44D8-906A-4F4907FE63FE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CE44399A-DCB6-40DB-BE3B-BB42693F0B88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021F72E6-54DA-4E7A-9C49-B66D0B3B350D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2DECFA40-2578-42EF-ADFB-FD3CFA58326A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8B5E74A3-E9A8-4C45-A611-0329FBED7EB8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B1102E2F-8631-41C8-B0D4-7085E4975B83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ED86AA72-C8B0-4882-84FB-2C0DA9F8B461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198E8ADC-1ACA-41A6-92EF-5B7EA818F8BA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EF187191-0CC8-4FFD-AB09-DC46C7953178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01180FA2-3913-4D9B-9547-2E16A8DDAF9E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A30034D2-4001-448D-A7AC-EACAB0F691BC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2428DCB8-14BA-4951-84FF-34B9224E5B09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C0ACC22F-B161-4E1E-9AFF-A6BCBC7AA82D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22ACEE04-7CE9-4F40-ABE0-F93E1742D318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1F89F16C-12A1-45B6-AEEE-22F9213332DD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9F9DF690-EF31-4DDF-AB98-5506347999C1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9BDFFD54-4EBA-4543-A822-D07996F71E22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8CF0FE59-873B-4784-8D9C-931C60798B04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FBBFBB9C-EAE8-45CA-A7F8-E491931EEB7C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801DFF21-1658-4B86-979D-99AD968781C3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C6413F55-1C74-4DF6-A646-E3EF744EE0B0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6B5E7D13-20A9-45EF-AAA9-1392B679ADC0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61156472-79E4-443F-AF15-5CF6F82A28FD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BEB871A3-433E-4A19-A653-7847104A9EB0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59DA7ADE-9BEC-4121-9E24-DBA86CA29339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262665F4-9B0A-4E02-A63D-813F7583EB2A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1FBEA89B-FFCB-4B11-940C-37766151C3CC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46D7D1A2-0E7D-4BB8-BCCE-AB606F71A961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8DA2595D-AF64-4F15-B392-CA504BCB1E1B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776AEF04-D024-4402-A4A6-7BCC623E8FED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7056C495-D72A-472B-A697-95091BB76C09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54FD8D1B-3EB5-4A19-A5B1-787B96D4C0FB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9625ED96-F356-4FDE-ADEF-684DAC241C4C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634925FE-A85B-4326-9F76-E2A5C5F92C49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13411807-A08E-48A2-91B8-57F4EE427ABD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DCAED6F7-C61F-4CC0-88BB-E482799369A3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F87BFA86-98F7-4979-B190-AC3579347FF1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293B56C7-D231-402D-90DE-B5EE0877A712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5E31C62C-1329-4904-9D26-1C95741BD28F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572FC5C-030F-48E6-997A-1303BD7A5750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FADFC4FC-7FAD-4A4F-86E9-9180941D4DFB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2BFE47B0-06EF-4F6A-BC79-86576F014003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83908279-23ED-42BD-A75D-CAFCD3E14236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690F9810-8C3A-491A-8942-77937664F6E0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F5E01E56-CE3C-429B-BCC0-2F55A4F41A63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0BF4EF02-9E84-4B3F-84A4-BEAE8A517B9A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B351BF91-B9E2-4748-8AE6-1C874AB4AE92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983B3ECE-E894-4ED7-9E9E-0FBBFFAFD1BA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2DDE89E5-293C-4104-BC07-47E29B9CDF25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3F93E7ED-DF1D-49BB-B4F1-DD2039918ADB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C6142068-EA23-4A69-A17A-5FD18C45008C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B235A87F-8DC9-44E7-AC9D-024121AD216E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id="{0F9B7BB2-5304-462A-94A2-EFD855307955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id="{FF55DC10-D210-45E9-A7C5-BBA549988832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B7CF8667-8983-44C9-987C-5B6FA4B92AF4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64561BA3-905D-40D7-8644-75938E26E349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EC1AF8EB-382C-4EB6-8274-F38BFAF9998D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F576A17D-4C14-4B9D-9910-D8C9D6ADB62E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04AE23A9-4C84-411C-A777-8BA9E2561F6C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73032236-BBB9-437E-968A-9734CF18EDE1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DB4B36EA-2D64-4D64-834D-947D781AB3FD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6893FD09-C466-4DF8-9C82-E803B11FD806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C7DE5FD3-5FF7-459D-9358-548D6143C895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6A273439-4040-4256-9297-CD4B8395B322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B13A3615-1442-4582-BCC1-F773679D3CB9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6F51F9D7-0920-4F41-A715-30F5F750B760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13DC8EC1-42AB-4234-8794-9D5B48F424CC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3106CCE6-4566-4062-9428-130ACE66D440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0EF13AE8-B8F3-431D-A8FD-8BE3CA23C315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7182F53A-99B0-4E03-81D5-82ADCBCA6105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D19D1795-E235-42F1-BE17-0FE3F304A863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7C7E2459-25C0-41B4-921C-184E93D363CE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40711F1E-EBD1-40D2-BDB4-EDC5CF9D0B0E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2303F72B-A810-4D8B-B75F-0A68ACA5E763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07AA4FC1-D857-4687-A0EA-0DD613BC5A6D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593C13FA-CDAB-4E67-B44C-AD8D758068C1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0987959C-A608-4F9C-82F3-D4F521C8A496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24077621-3BB5-4AA6-AB0C-22B71039FAD4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A68C7597-BDEE-4D2D-B1AE-D895FD1C7809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1D85C8B8-0985-4298-B8F0-611BD1A5B60D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F1E50AF3-3E83-4A02-9BFA-6B285097D8A4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8E6B0E4E-1492-42A1-8305-B5D188AEEF0E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E05CAC11-E1C1-4344-8241-C898B2EC60BD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C550AA22-405F-4B10-AE14-879913F37DBF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63ACC87F-BE5F-4E54-91F9-B9A774E0E203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0E7AF25D-FAC6-4DB2-8F54-5C91A7E8033F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CBB128A7-B5C0-477D-B492-3094B1B3DDB9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1F99FED7-1940-4344-B0CA-5D85F5E3C298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389AD1BD-5FB7-4FBF-B64A-BBF6DCA7938A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ED96B6AE-4D95-41D4-8F7E-879935DE3C57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5149C050-1F8C-4143-B1E3-679495C09EAB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AEF7FD59-510E-4A8E-A4E9-4A4AEFD9D38A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613D661D-F86F-4964-B78C-8C21BCF4EC17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DF42B923-9CE1-42AC-8EAE-2F4C6E8C4169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6A237AE1-2009-4193-9D9D-29F87C172567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403B814B-FDB8-4539-A2C4-CEFE203EC239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103867DE-C8DF-4A2D-8DB2-207075265BDF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C9E36032-7204-4536-AF9C-7272E63AB6BD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D6F800D2-9B24-4D4A-9E61-D8D99EDD5898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2F6D6D2F-E1E0-4FCD-AD50-BB3A8F43494F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8709BCB3-E0C1-43D3-AF19-B99CCCA77FD2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59F5EE3A-744F-43A4-B068-5E6B6D74E925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02132344-D617-44E0-854C-FDE510EAA678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B1BF983F-E921-43D8-922C-37AAF72956A8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85308F35-01E7-404E-9BC2-C21DE59290CD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D6585C7D-F113-4E06-8C74-48542BC15ED7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D4F48297-7744-4AD6-9A3C-35DFCFBAFBE3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7B9B0BB3-D82A-4560-8346-2E3618AABD8A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13CAED6E-4C90-4F8D-9A29-56028A82AA1E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5F8EECE7-D007-4683-8250-5E4947F03068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7EA9D16B-88E5-4AFE-96A1-7CF4F40CBF26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AD8F922B-867B-47D4-B21C-47ED989A801A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09341B61-92FB-4376-B8F4-7EA28ADE196B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16A43401-A641-49A6-9487-7AAA549C3265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2C79C138-9526-4B68-B58C-2D9558A5F29B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DF94F1FE-403F-4721-99BA-8FB7558466C2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2464D86A-D1B9-4F05-B08E-9389525D2086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1840C7D6-F86D-4E20-A222-7F6D876A9AC0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9C7DE28E-63F9-4D85-A279-A8CFAB0BA685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1E56304D-D8A9-4E61-A1D7-A37C37FBB4DD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D0654678-BCA1-419C-96AA-D7E229B99B5F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52D1FA37-43AE-4D36-8D88-4B38077C17CF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C18221B2-32AF-4663-9CFB-DE854047F076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5E06033F-E26D-4CCD-96A7-9BAC451ACF94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4" name="Oval 413">
              <a:extLst>
                <a:ext uri="{FF2B5EF4-FFF2-40B4-BE49-F238E27FC236}">
                  <a16:creationId xmlns:a16="http://schemas.microsoft.com/office/drawing/2014/main" id="{E7C0061F-FD1E-4E33-9C8A-EDCE75E6A94C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5" name="Oval 414">
              <a:extLst>
                <a:ext uri="{FF2B5EF4-FFF2-40B4-BE49-F238E27FC236}">
                  <a16:creationId xmlns:a16="http://schemas.microsoft.com/office/drawing/2014/main" id="{1B93E99B-5969-4DBB-AA37-1780D48FD8E5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6" name="Oval 415">
              <a:extLst>
                <a:ext uri="{FF2B5EF4-FFF2-40B4-BE49-F238E27FC236}">
                  <a16:creationId xmlns:a16="http://schemas.microsoft.com/office/drawing/2014/main" id="{1AEC10B3-8A09-4AFB-A90B-746E9D3930D8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7" name="Oval 416">
              <a:extLst>
                <a:ext uri="{FF2B5EF4-FFF2-40B4-BE49-F238E27FC236}">
                  <a16:creationId xmlns:a16="http://schemas.microsoft.com/office/drawing/2014/main" id="{D6864B15-760F-4216-BF29-534566FB6103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4" name="Picture" descr="A picture containing clothing, orange, table, room&#10;&#10;Description automatically generated">
            <a:extLst>
              <a:ext uri="{FF2B5EF4-FFF2-40B4-BE49-F238E27FC236}">
                <a16:creationId xmlns:a16="http://schemas.microsoft.com/office/drawing/2014/main" id="{9A31F169-06F3-4534-895A-460CE7B5A2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619" r="14401" b="1820"/>
          <a:stretch>
            <a:fillRect/>
          </a:stretch>
        </p:blipFill>
        <p:spPr>
          <a:xfrm>
            <a:off x="12292642" y="-1828799"/>
            <a:ext cx="16863926" cy="12462933"/>
          </a:xfrm>
          <a:custGeom>
            <a:avLst/>
            <a:gdLst>
              <a:gd name="connsiteX0" fmla="*/ 3090538 w 16863926"/>
              <a:gd name="connsiteY0" fmla="*/ 0 h 12462933"/>
              <a:gd name="connsiteX1" fmla="*/ 16863926 w 16863926"/>
              <a:gd name="connsiteY1" fmla="*/ 0 h 12462933"/>
              <a:gd name="connsiteX2" fmla="*/ 13748194 w 16863926"/>
              <a:gd name="connsiteY2" fmla="*/ 12462933 h 12462933"/>
              <a:gd name="connsiteX3" fmla="*/ 0 w 16863926"/>
              <a:gd name="connsiteY3" fmla="*/ 12462933 h 12462933"/>
              <a:gd name="connsiteX4" fmla="*/ 0 w 16863926"/>
              <a:gd name="connsiteY4" fmla="*/ 12362154 h 1246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3926" h="12462933">
                <a:moveTo>
                  <a:pt x="3090538" y="0"/>
                </a:moveTo>
                <a:lnTo>
                  <a:pt x="16863926" y="0"/>
                </a:lnTo>
                <a:lnTo>
                  <a:pt x="13748194" y="12462933"/>
                </a:lnTo>
                <a:lnTo>
                  <a:pt x="0" y="12462933"/>
                </a:lnTo>
                <a:lnTo>
                  <a:pt x="0" y="12362154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3040796" y="2357922"/>
            <a:ext cx="5970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CLEAN DESIGN</a:t>
            </a:r>
            <a:endParaRPr lang="en-ID" sz="60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5025661" y="2339232"/>
            <a:ext cx="2017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mostely Signature" pitchFamily="2" charset="0"/>
              </a:rPr>
              <a:t>Sale</a:t>
            </a:r>
            <a:endParaRPr lang="en-ID" sz="8000" dirty="0">
              <a:solidFill>
                <a:schemeClr val="bg1"/>
              </a:solidFill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4621368" y="1988782"/>
            <a:ext cx="2963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SPECIAL PROMO</a:t>
            </a:r>
            <a:endParaRPr lang="en-ID" sz="2800" dirty="0"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FC80F7-3F6F-48B6-BE3F-B1228E228340}"/>
              </a:ext>
            </a:extLst>
          </p:cNvPr>
          <p:cNvSpPr txBox="1"/>
          <p:nvPr/>
        </p:nvSpPr>
        <p:spPr>
          <a:xfrm>
            <a:off x="3471713" y="4548619"/>
            <a:ext cx="5108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 OUR PRODUCT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970E13-D864-4DA0-88CB-6FC0ABCCF816}"/>
              </a:ext>
            </a:extLst>
          </p:cNvPr>
          <p:cNvSpPr txBox="1"/>
          <p:nvPr/>
        </p:nvSpPr>
        <p:spPr>
          <a:xfrm>
            <a:off x="1847281" y="5304944"/>
            <a:ext cx="83571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ancen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apikan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nyilih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duek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Kadang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medite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coboen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tapi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lek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diceramahin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salahno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nulis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111CA501-2263-43A4-90C7-66BA11D37EFC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7476891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6609E-7 -4.42623E-6 L 0.25003 -4.42623E-6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5977E-6 -1.14754E-6 L 0.25003 -1.14754E-6 " pathEditMode="relative" rAng="0" ptsTypes="AA">
                                      <p:cBhvr>
                                        <p:cTn id="42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40" grpId="0"/>
      <p:bldP spid="4" grpId="0" animBg="1"/>
      <p:bldP spid="2" grpId="0"/>
      <p:bldP spid="11" grpId="0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B27CA3A-CAE0-4A15-ACBF-DFC92042DB7C}"/>
              </a:ext>
            </a:extLst>
          </p:cNvPr>
          <p:cNvGrpSpPr/>
          <p:nvPr/>
        </p:nvGrpSpPr>
        <p:grpSpPr>
          <a:xfrm>
            <a:off x="-6084986" y="-3850304"/>
            <a:ext cx="57917579" cy="16492882"/>
            <a:chOff x="-2740222" y="-3850304"/>
            <a:chExt cx="57917579" cy="16492882"/>
          </a:xfrm>
          <a:solidFill>
            <a:schemeClr val="bg1">
              <a:lumMod val="75000"/>
            </a:schemeClr>
          </a:solidFill>
        </p:grpSpPr>
        <p:sp>
          <p:nvSpPr>
            <p:cNvPr id="12" name="Circle: Hollow 11">
              <a:extLst>
                <a:ext uri="{FF2B5EF4-FFF2-40B4-BE49-F238E27FC236}">
                  <a16:creationId xmlns:a16="http://schemas.microsoft.com/office/drawing/2014/main" id="{BC7211C7-5FB7-4C51-853A-665AC91FA1AC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F633CF86-DDDD-426F-9DA5-2B3397615946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id="{FCE3A485-254D-45E3-9F9D-E5BB1060D4C6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6" name="Block Arc 15">
              <a:extLst>
                <a:ext uri="{FF2B5EF4-FFF2-40B4-BE49-F238E27FC236}">
                  <a16:creationId xmlns:a16="http://schemas.microsoft.com/office/drawing/2014/main" id="{6257E491-7FFB-4255-9A73-C35438507522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7" name="Block Arc 16">
              <a:extLst>
                <a:ext uri="{FF2B5EF4-FFF2-40B4-BE49-F238E27FC236}">
                  <a16:creationId xmlns:a16="http://schemas.microsoft.com/office/drawing/2014/main" id="{BB28FE94-0B8A-4A4B-B418-FFF6E568B9C5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id="{4A023FA4-7231-4FD5-A1C1-62AB5EA2F57D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05C414FA-EF72-4D73-A748-7178B97D48FC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2" name="Circle: Hollow 21">
              <a:extLst>
                <a:ext uri="{FF2B5EF4-FFF2-40B4-BE49-F238E27FC236}">
                  <a16:creationId xmlns:a16="http://schemas.microsoft.com/office/drawing/2014/main" id="{5EEAEB3B-15C6-4827-9FCC-5CFC9E18C21A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10C69315-5C8E-4FCA-8D4C-1B358BCF95E7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C2E9834E-859F-4C79-AB2B-06A8C93D52D2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B1E41E03-1C8A-4BB6-991E-64FE7A71AA05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2F48D5A2-9065-4236-A45E-9CB8F74079EC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20866FD7-4EB8-492C-AA2A-B3BBB001A030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8" name="Circle: Hollow 27">
              <a:extLst>
                <a:ext uri="{FF2B5EF4-FFF2-40B4-BE49-F238E27FC236}">
                  <a16:creationId xmlns:a16="http://schemas.microsoft.com/office/drawing/2014/main" id="{8476CAEC-380E-45F8-A1F1-8BAD4D47AFF2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40A886-E880-4BA4-A64F-6C7D402940AC}"/>
              </a:ext>
            </a:extLst>
          </p:cNvPr>
          <p:cNvGrpSpPr/>
          <p:nvPr/>
        </p:nvGrpSpPr>
        <p:grpSpPr>
          <a:xfrm>
            <a:off x="-7481614" y="-65314"/>
            <a:ext cx="57182336" cy="9856094"/>
            <a:chOff x="889000" y="670366"/>
            <a:chExt cx="48645911" cy="8384734"/>
          </a:xfrm>
          <a:solidFill>
            <a:schemeClr val="bg1">
              <a:lumMod val="65000"/>
            </a:schemeClr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A738B5C-5B46-420E-A6D1-AA69D6CA47FA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2CF7355-4019-4F09-935F-B46FAC0FC72F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11653BA-F126-4F64-9E7C-8DD2A3AB47E7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CAB7FC5-C82F-42B8-BF1F-BF167B4C0E57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0AD3041-8FA0-4F3B-B6DD-89C3890777FF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466EE74-E87F-43BC-8063-D8B5EADD4CA1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57E4CFF-71C4-45DB-85E7-D73CD8239F1C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E75B855-10CB-40B1-9DDB-F199DA93D1DE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4036648-4860-45FF-8278-EF546CE0ABB3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C408115-9311-4AF3-88C1-B34F0ECC2C45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520EC3A-8B22-445B-993F-1F1A6DAD5300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90D6F4B-8B8D-4C7C-9302-D752F06FC063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8E814BC-2184-4157-BBC7-B0675E41CFF4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22CBD11-6399-4611-8D0D-3B55C54F21C8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316820-AFA1-4CEE-A16B-1500DB708A1A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AEC8569-6400-43D1-84BC-6ADCB59EA855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4E2FBBB-D493-403E-B15B-6BA6121A32A7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B84372E-C7ED-4CEC-90C9-450EE05AA979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94C623B-522C-47B0-A451-C33AB4B919F7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0A4D254C-629E-462E-931A-964FF839C938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9AB82F8-A04D-4194-805F-CFC26894C38F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6BC6563-E3FE-4626-AFB2-AFD5E4FF988C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AAE63E4-9F02-4096-83E6-6BE9D3BEFD0E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0B47955-462A-441C-ABE3-8265A966EDD2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1279003-ED58-430D-90FC-2400DE05363B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D115334-EE4F-47E1-A6F7-E640BB561962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2D4AD430-080D-4D53-A8DF-C71C05C19219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E1C2025-F1D8-4D87-AD19-29FFCB33E83E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42EABB-724D-46DC-8766-99F674C115D1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22494D8-E1F4-4929-92ED-C4EE7807A51F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B380F32-2A11-4C33-B9C8-CE2398F2B8BD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20A0223-269B-4486-B777-6B7A371EC803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4E9EE61-27EF-4ECF-B17E-CAEB1F50990E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9EB1F1EC-A13F-4CBD-9248-8951121C6403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1261703-64F9-49AF-8BEF-DCD86A036929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5CFCAC2-DA50-4100-B052-AF874060E696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4F9CF7E-8534-4EB0-B1AA-0546D4B00F45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E63B987-B370-481B-B9D5-70A4AD73E2DA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C0E8F6E-D2D2-4C8F-9511-256858C2683F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324EBAA3-46DC-4C45-905D-9BDE8B8E106F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FA272D0-99B5-46D1-990E-829192FC24C4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AEF218A4-0430-4CC6-943A-2EA1DA21157D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13CD0171-44DD-4E91-A70A-43999EFEA714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01192E6-1A06-4CF3-8C4C-DEDE0BCBD8B0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82E3FD38-CEFC-4660-ACBD-A93C55DAAB83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7549D6D-EC8C-4267-A920-1D06BD19F202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2ECDA3A8-BB77-43BF-B124-96308DB419C1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417AEE4-EB71-4955-982A-255E07899CA8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B8ADA92-09AA-411F-9628-C366A0A85B0A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56C1AFC0-B554-4F03-A769-2F577A16A01C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0015F552-5F00-4A6C-8D9D-34C0EFF6D650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D4591E4-87E8-4C37-B498-655B36B8B91B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1A192294-732C-4908-8312-48C150298DB1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D2971DB-76AF-449B-B3CB-BBA4E5999BF8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E925FFD8-8010-41DE-8209-1E324EE17931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50272D1-3CCE-4E8C-9D6A-C38A04BEA5FB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7EC91A0-BB42-475D-8444-93E6C5B76989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CEFD65D-9AB7-41B4-BF9E-05B18D8EC6C7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31673DC9-C3B9-4CAF-A136-586339F619FD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2816250-35AD-4809-98A1-D6B119E48EAD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31F98A7-D65F-4081-B798-B5D73F713276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DF030CCF-6631-40B6-9B4D-0F984578B714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C936A30-6BD7-408C-9FB1-A0FC467533F9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434C416-DC91-4E5B-A94F-7DAC8F540C0C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49D02DA9-CB96-46FE-8C7E-69C689B8C605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71E9E94B-24FA-4A6E-9384-1AD5DAA8D000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71B8F36D-244D-4671-8705-9B7283998DAC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E244D772-BAF3-43F9-BB28-65E490DC3E53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C108532-9803-413A-AD3B-34DF0DC55863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03C05BE9-393B-400C-B393-F866C111052F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1B833F6F-07CA-417D-A748-8A4ABC3345D9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19BCA22-A264-4CD8-8050-E2CFDC2456CA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BB394C02-3E11-4188-B536-43782914328F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1E48563B-89F1-4593-B11E-2A291BA68F43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65E3CC03-F5F3-4A19-861C-CF5D5E107A9E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3A1E7E16-D46D-4DCC-A591-53D8559D7AEE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6706BCD7-044A-43AA-97A8-E2CDE7A3A30A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DF27F914-7CC0-45AC-8916-40F84973486A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70FD7D34-E909-42D6-8AD0-F1067E8A0197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E1EF37E5-CC72-4BD3-AB50-46459D764803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6CF5AC06-E3F9-49E5-8F06-6A570BCB8525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08032D8C-9720-4749-9152-7D0011A63EBA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7C0C18BB-D3DE-490C-BAEC-6EC99631F42A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D39113D-BCC6-4E7D-B777-5A16ADA70C79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C3255B63-69D8-42F8-94D6-C3153B95812C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CC0F7F86-11A3-424B-AEFD-EC0C0726EDD2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68E4D8AC-E9A4-4E45-BA9A-9F4F1C346FB5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26416A3E-413E-430E-AF91-9EFDEC6A3335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EE682F49-B7F5-4EB2-934B-6A96EBABCC10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86CE43BD-FB04-4B6D-96ED-4B809523E42A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14C9D827-CD2F-4A1B-9F35-C4DC7A22EF80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CA106F5D-D1D5-40C1-8EDE-D9E7ACC3286C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DBF642E4-C8E0-4E80-8AF4-E33A34CAFBBD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2928A863-2900-4697-9504-012CFFD1704D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31B62E30-1467-4C39-8F31-F550A9DB4EEB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F19F54E7-D1F5-4FE4-8C98-1427E9945EDE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EEACD18F-4175-416B-9D90-3E525C895ABB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757CDB6A-429A-415F-9712-4C544F6A1964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205FF43B-5DCC-445B-BD44-C4C479509469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20C4EF8B-1EB8-452D-A237-7158DE0658D7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83FAD830-3287-4FFF-B540-D23706DA413E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C186BEAF-24AB-47FD-B842-A77E98D40B41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7B18DABB-F139-4C64-831A-5BAEA5F7EA4E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6454D1F5-3490-4536-8546-2B919B3ED936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B20E7DB1-76F7-436E-8B3D-97BCAB5B9D95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37197135-BEB9-45E1-8D35-FB774120AAE0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E920A1FA-9B76-4D1A-970F-7E1B509A2995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2D626825-BE09-494B-B207-42867C2A735A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C28A0573-C306-444C-AC2B-F982CEAF78CB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4BC791E6-FAAC-4AD1-A0C9-F59490B6F473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58783E4-7796-4842-B63A-2893127B6756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18E04385-D013-48D2-A44E-D5EB543C10D8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AFA9B151-FF45-4A63-A281-FEEC121EAF9D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DF7B001A-DD49-40DC-8571-174F30D44EBC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D02D0A09-1777-4970-9E91-5ABD5CE2DC53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E1AC002D-AD33-4ECB-99E2-029B3D8AA07B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D257279E-5C64-484C-8342-0A3B8A2FE026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668AF625-2D74-445A-AE13-BE74A7C7F8BD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F6E3FA39-5900-4C05-B557-F1650EA526BB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45D26FC2-C343-4DC7-9524-2C9EC5C446E0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6263A81F-E126-4D35-AE73-E96A444B1C05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1272974A-296D-4439-9AF3-C97BAE359BE0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D150D85B-62DA-4D62-9EF6-0DE8CFA644AC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8A395B26-1733-4461-88E4-CACC21D4FAA7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7293B8F2-048D-4326-BE5F-BC1E657F2B36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58F87A9-E5C1-439E-8375-9CF17C077880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3EC1A91F-8B08-4F6E-AF5A-7C67A66A507F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B30150C5-BC62-4301-A3C5-46DEFA1AEC10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7B66D053-C26C-40E9-8BCB-E323F2B6438C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1F0E764F-ED8B-4A73-AB70-657A6B7BAA1A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2650458D-F286-4CC2-B25A-4B48602E7BD3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C1D2BA94-D7FD-44BA-8A88-4E579D49A74B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FE73A688-F2D9-4B5F-8928-43297CB17908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0CE77675-3FDB-4F38-975E-B10875FA5E4B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2E3012E0-107B-4BF0-B46B-15A20BBD98EB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322CC3BC-94A8-4051-9A98-3C7D29E54CE3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4628362A-C16E-4175-8FF3-C69676A49262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A730A07-2CA8-402C-943B-C75001BA6E4B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A635D502-EF00-4F2B-9562-78B6C068AEFA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648D8DB2-92CD-4030-88BB-5AB12BE48DFE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A9551EC0-F837-4D67-9360-16B2244006FE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3437B668-D14D-4635-892F-261CACE196C7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91E045EC-C941-4728-A061-52B56115D387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E16749B-E743-41C8-8A2D-8C4B1616454F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CF93154-3C71-4DF8-AF07-81FE93F9259D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803F2119-8EBB-4F04-9A1B-01180B2678D3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607C780D-71B8-49AE-B5AF-2966DBAC41A3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3B57D77-BC50-4809-8C0C-FA9A5A0DFFF6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F3E8784C-330A-42D7-BE25-3F4D7E703FB6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27074D97-267F-4004-9B94-0664501633AA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1AC9543-E43F-40F5-A10C-BF091FCECE76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84A170A7-CC76-4B25-AB32-1B615D5ABDF6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3A2D5314-BCDE-4AB4-949A-7AC66BEDBF27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DB2FD80E-2CD5-40BE-A3FE-6EFA604A7257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834E9BCE-C7D5-4540-825E-1D8DBD15EA83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B4CF77C6-6CBE-4AA9-AACA-004DDF5880BA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978E11F-2A34-42CB-952F-D0603A7FDB26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D2211D53-5301-4827-A8DE-A010EC3B5E8F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E530A238-2491-4EA4-AF18-5524C6B93164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92A10453-4885-4888-B25B-5DBC3894486D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A641B9E1-7F49-4246-A122-3850A0255ADF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7D2F0E16-7F66-4287-8DD0-2F3714453BD7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B63BF4FE-FC66-47CB-BED3-FC969B8C7788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ABB1A0BA-4D18-4652-B2F3-24AED72B9423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F6B00ECB-1988-4A0A-99FE-D2672891FBB4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02F8F189-08CC-4754-ABD9-A1A7767BF43C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2E9A5545-DD30-4FAF-961F-13CFECBFE285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09CE347-8226-4DB9-86D5-315D8CDE6A93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AD2B44AD-73E3-4610-91E3-5078F2AFE777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E5FA3DD2-FB80-4545-A7DB-4D1BC280483F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1F89C99B-1717-479E-AD1D-FF6D777AE8B6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84DA753E-351D-4B84-941C-8747D06399EF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AA334FC8-C5C1-4EB1-B4E4-4D0A11092AA8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CF8CCE17-7F17-43A4-BD8D-D34790B9237C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F823C47E-DEFE-4AEC-8192-733072B9F66E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2BF7405B-BB4E-4717-9DEC-FCE8E09E3AC7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9FED9C8D-EA5F-4FEE-BFFB-6C74A87A19E5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49EC3D81-133D-4405-83C1-7722519838F0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211180AD-35A1-4B48-AA73-89C1ACC27B4A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C01983A6-1B15-4F10-81AC-A35E2F000446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27222ADB-FD61-41E2-BF2D-3C286DDCFD88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2AA216E4-12EE-4D1F-8C18-28C248A5A4F1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F376DB23-FA86-454C-88F7-22E1E1FFE7FC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E515FFFB-A943-4A08-98A5-1BC336078756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11AD458B-5480-42CF-A33C-4B6A7136DE74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4F9F253A-12B1-4E51-8038-F65244CD0447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6CD77857-4261-40A1-9511-1BCCDCA910B4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1CD6C034-183C-49FE-86C8-2606F194B020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E60FC39A-FF68-4646-A8B8-B4E5AA800549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E322AE27-FEE8-402D-98B7-D6170FB80C83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79DD3229-FE8B-4DEB-8293-9F5B57A83B93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9FB9BBC5-80CF-4BDE-942B-17F1D82CF67F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7ADF4326-39D5-4579-B282-ECFA47E07749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F41CA65F-EE48-4E40-A7A8-352F91D3153E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D19A00D7-59B0-48B9-816F-27E1A3B39905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7D29C8F6-FFF7-4152-9E32-8E5A28677268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C55F7FA1-E984-4D8F-9B50-FDF6160308DC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097EB4F3-5112-4714-807A-9851F10ECDF9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6B23A0ED-4407-41F4-BFFD-ACD92FB4C9C0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1D2BD9FB-C19B-4693-AE35-F55112603DFA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8A1FF7F2-9660-42FA-80D4-C47C56CFA058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21D7813C-5906-4BE5-90FB-85ABDCF31462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AD926450-A682-4CF7-B0ED-CD2D95990CF1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B644ABD4-F68B-49C0-A982-DE2CEC1A635C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E9491A76-38C5-475A-A91F-807A30181DB4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EC677597-5CEE-46C6-9E7F-7744D068C477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ABE3CC15-BA42-4C53-BAE8-06F71D97CD8B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03F604A0-0CED-4335-8EA1-7857652CC2AD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C4D39357-EA6C-4A05-92E3-41A0505B25B9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CAE21837-A132-4184-B8C5-2611C3D75166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B09AF98E-8965-403F-8B40-B0295A1D729E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E09CFBE9-4CE5-4161-A469-A6EF9FD9403C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00F16DA5-459D-4356-9B7F-5964C29F915E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82C3F7C2-393A-4B11-907A-6561EF20EF97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F33A7C54-3A15-4100-B2D8-6733ED6639DE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8E4DD032-8263-4B7F-9B8D-C3C1A3BF004C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6799B43D-661D-4C7D-A433-72EB6016C34B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3170E9B9-AC7C-4466-A6C5-0B98F783A946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4AD6CAEA-1AE0-430D-BF16-06E8A504DB91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FF749F21-220A-4D89-BFA1-00DF58A86AF1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1902C811-5673-465E-B087-22348CC5EAD6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C351BD30-3471-413F-801F-D9FC2EE36BA0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02B0C095-19C0-4FBB-A517-4B3596795EF8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6785AEA3-433F-4FAC-9D69-DC06337809B5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D6539143-C7BF-48E2-9D0D-41FFBE6BF815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D3B052CF-0216-4551-B1D9-7552FB8A8B55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17E6651D-5D78-4971-8A66-01AF1973B17A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C3FF3873-BBE4-4F37-9E57-289AF587E18C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6340951E-B6DB-45DB-92B4-1B669D5722AE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CC3130B9-79AE-48AF-8C1E-43C009B7521F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0409C6CD-A4C6-4497-A0D2-68F06844192A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04F1DA78-FDFE-4615-8E5C-1F170FB67C01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1C0946AB-6ED4-427A-99D3-4004512AFD00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07A98D71-A80A-405B-BA5A-194DECD7069E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AC3C7C03-7F0D-415F-AB36-D808E2D6E610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F53E71B2-41E3-40FC-88B0-25B6B5329B04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883987E7-2E7E-4E94-B867-03FB1A57FC72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76262AE3-32C7-4370-8446-3CBFB5DEA9B0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58A53888-70EF-46D0-B828-E449D817B254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B712C2C9-F347-4C24-B6B5-B6E6C83922D3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E0F3B417-F848-4F8F-96EE-CA65DB3A3702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701084E5-D6DF-4BE3-B0F1-AE5B1BE95C75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2E1B6007-6C1E-4F01-B434-BD8D21BC0F74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1A8A1A14-574B-431E-AEA1-3E8D0C6F56CD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D9CA642B-B99E-41FB-960E-CBBE9704CB4C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C3C58050-2541-4239-95D9-C9A143732375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7118B5BC-6C10-41A3-87E7-8D37EA677F65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D84C80AB-1D16-408F-9F6A-2C99504B432D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F1132260-79B2-4BFC-9172-F38B72210004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3706B46A-056F-4EF3-A32E-62E7BB772270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38228133-C6C6-45F5-BBC3-DD8AB992EA28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ED9FA74E-C738-4B9A-AD01-778A52F5F947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058F57F6-7D79-4F52-82EA-E565B6628AD4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5ACCB002-E2E0-4C60-ABC2-2D8B4148F91C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AD15A27B-F817-4010-A329-3A175AFC1EA1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D22FF36C-7724-4D50-AA29-477D787260B3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9AD91D41-DD9A-4FBC-813A-DA43B816FD4B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7096FF7A-0003-4A73-B013-AC6C29D46FB1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9F4D44EF-A51B-4E4A-A324-B59DEB828052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5B17653A-74A8-4CEC-AA22-E78FF18B2AA7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62EAC315-23DC-4378-9156-43177AF4B335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AAD7BD0F-56A8-4B9F-85D1-5A8F9A6B58DD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8300ED9D-2894-4CF5-96D5-24919EEAB617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CCB2205E-48F2-4AA2-8EDD-9F50DC63D0DA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06763236-E67F-44BA-8BD5-16BD95EA8BF6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3EBABEFB-1804-4A2E-A3D8-3EB6975F5C40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07729E55-3F9C-444D-AAAF-F4BA65E8F1BA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2ECE4444-C2C2-4CDA-9CF1-6676A9EEB309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B8ECD8E4-AAA5-4C13-90C7-B4EFA120428F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34F5F838-27CA-4036-AB57-9E96DBC26958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8498A6F4-FC09-4B48-851E-0152C73E72C4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2D22C244-4E62-4F55-B82E-432759F9542A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0CC83594-3D6B-4EFB-A806-12DC91143453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9FEFC72B-8361-47E6-BF45-3DD821419A77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48385FB5-D97F-45A1-ABC6-EE63A18CCA50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FBD03EF0-FA81-49C3-9B93-F888F05EA055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8DE01130-2788-4D55-A10A-923E05F39B8B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B524255A-F3B0-4F9F-9106-FED30E93B335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BB63CC1-3CAA-4658-BF47-8E8B8EBCF04F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99471FC3-AFBB-4E02-85E6-B5CE458EA875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F42C5AF1-4F21-4078-BBA9-5E162E367858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EAFB252F-4F8C-48F2-B1DA-91813E42EFC8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F1B5FB17-1101-4731-8A96-CA090DEE74DA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4AD7FD4F-CD45-4EE1-8490-7E3DE375C8B4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48B5CFEF-CC0C-4BB5-A696-F681CA7EB008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086BB808-F299-4904-B381-47E840D0D584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47C7F666-8380-4C3B-9D0F-5CE2458140FC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9A12B908-6DD5-4B4F-A6DA-C057B7F61951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B7485B45-1307-44E2-B755-B8E0D83DFDD1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3B6B46BD-F59E-4E73-8A0F-8B98ED08CBB4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543B642A-01C8-4F15-8D3D-0DE06B7A11B0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0145F02C-5CA3-44E9-8BC5-D549C37FA26A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14D4A48D-27A8-481C-B858-044C8BABC42A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ADB6F1F2-F6E9-4518-AD4C-8E4CDB37FCFE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A118D45E-28F3-45AD-80FE-ACC77F6E2271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7EE2BFE9-88FA-4DF7-BB4C-0F3F7517A79C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F377F87E-8344-4F9B-8946-BEC5DE293CAC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6D3BFBB3-3461-48E3-AF59-24E5FC21B59C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5720FD69-9924-41B6-B357-9DA090D1B193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9F72C309-B5FD-4F07-8B52-CF3584FAC753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7FA046A3-1028-4165-BBA4-91C77416EE03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B4A1609C-D519-4CC2-8835-A425852D4E98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1CE7E3CC-86CF-4953-9B49-4ECE132708BA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8AEFB9D5-8E79-4B8D-84A7-52654F0F8D3C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472454AF-73BC-484B-891A-C65CB1FEBCB0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1D8CF59C-CC60-4919-A10F-6148E43ECAE9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3D9C8587-EDBB-437C-9EA0-8A3214BE2977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5E003476-78C6-415C-9FBD-9E0DBEE0FBFF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F1F8691F-FAAD-44F9-BEE3-61048A2D8BC2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C10F7B9E-5DBF-49B2-9A24-17DEB1E97924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BD15917C-5F3F-48D4-9898-92DD12CE7811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id="{D0517387-F335-4644-BCFD-3F2DBA5B8D14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id="{811C8408-47E6-406B-8FBE-F42BADACD999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9C32F205-0890-4E5D-A46B-56A1AC24B7E3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E8825B6E-AF31-4232-B631-EE3BB606AE77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8D8EFAE4-E1F1-45FE-AFA2-632AD4A0CAA3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D2A4ECAC-2AA4-43E5-BE75-F955E43CFD60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0758EA15-DA21-4FF2-9D28-5A061BDA55E3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A7DC5D49-A119-45F9-9C40-E96B51B6EEE1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B002C96F-1BE2-4D1E-8AAD-0C5068094F3D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36BA0F0B-9B2F-48FE-B59E-F2A7A7EB93D3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A3D1983F-CB4A-4EB7-9527-F96308E5796B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D42D1409-AA7D-4D2B-930B-4DBD0B9AEF05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49BECBB2-5B05-49AB-ACD0-EB9C1E6F1A59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1493D7C4-84FD-42D8-AEF2-2A278B485273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EE9D8EEB-C8FF-40B0-A786-71FBE4C42A7F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809B1380-582F-479F-A6F0-FF9940B109BC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89A9C44D-062F-4BEE-BA44-F43B1B2F7370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15B774AF-C8D6-4A6C-B8B0-F43B1C4E4D71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10F17E7C-4FE4-4892-B9C4-F343F09A24E1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945387A6-1557-4373-8536-AEE1ECB23A6B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31858E69-BC35-403D-8230-FB721A8D1547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BB0D78A2-7DBD-4792-90C3-10BC97A5B80D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6E8C8173-5986-4FDE-A88E-797DDBEAEDEA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00CB6F02-475E-4D60-8B10-5BB3D5E139BD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8107BC11-274D-42CF-B8BE-66576EEAF2F5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2EA600FA-4B4A-4E15-88E6-0797EC871DF4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A0439678-0E8B-4147-A59B-B771344313A2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FAE778A7-2360-4FB1-8FF8-9F05BD3CBD66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EDECA5D2-CFA7-4F17-88FF-9CE0F8F1C6E9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BEA9E988-A3E2-4F32-8DC6-87F264E7D0E0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03A1E0E9-7A38-4815-BDBF-2DEEC7F3DB7F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009DF3AB-B288-45B4-A939-E7E6831C8D19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545031BF-B77E-4D23-9B97-BA17D6CB3F3F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8021B765-19E5-434E-BEF2-9C13D5C18EA7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BE3F2A5E-3B18-40C0-814D-A22A1F461F21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0C42D8FF-DF31-453A-BF7F-839C085430F5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D07A5FB4-3877-4BE4-A230-C64508C113D6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575A197D-B4F3-4E00-820D-016B0B991D52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F4D45198-48C9-4CE0-BE71-B89FCA6040C6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CF30111E-644D-4505-8A33-86CF6B58CCB5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4A30700C-A312-4DB8-8507-9176364334E8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A50C3346-BB65-46C7-807D-E454E25DC5A1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3D005DB9-A59F-4823-88D8-C95853B24DCE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1EEA9630-2012-4C9A-9EC4-489230DB216B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3946A905-D5AA-4B34-B0DC-E17138B23063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9F14E813-D283-4A81-93E2-6BD6468E5AF8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52A081C1-9F04-4FC2-9FE9-4F73838AE217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E9AEB804-7A26-4BBB-A22A-D7D04248ECBC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18383D69-18EF-453F-B5C6-21C957042CE4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A9B68CA4-3C4C-4617-9574-37CCEF5462DB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18E7314F-228F-436E-9715-83F4496B6276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E91E1FA7-783F-4C90-B61E-62A49B9C0536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F9624F96-B3BA-4838-AF3A-42A1C22ECA64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51A5B835-7D8C-4812-83C8-1986135BBC78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E98E72CF-D378-4A91-A103-D968C0199C89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F0F683EC-24EF-4943-9FFA-6B0D47935B8F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1DCE41C8-CDF1-4905-9DB9-999EF7566CE2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5495B212-119A-4186-A056-7AA7D1667DD8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758DBF3D-6EB6-4D45-8BD0-956D1712B30C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8782993B-330E-4E73-B0FE-34626E429234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37705634-AEC0-4916-9A87-7F01B1FBF701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59D64674-9110-4FE6-96D1-54E1F253A667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04538CD1-26BF-456F-95D6-A8CF45BBA65E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74A5DDCF-FD4B-45F6-9DDE-C402F28EAB61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9F7765F9-14CD-4A09-9BB5-0034D74A5843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EA006664-B05A-4C04-BB4E-4C05325E2DC7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C2D35E5E-4B61-4AEC-AFEC-271C562757F9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FD2DBCC6-B4D0-46EF-A03D-F5132CB6F046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24C8A198-92C0-4D42-961F-D3520A65A330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EA69DED0-8550-44FC-938D-DCC928D84551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E1310D7F-49A6-4D4D-8610-E1FA10358E3E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85B681DC-0F9A-4DC7-889E-69B15467F408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4" name="Oval 413">
              <a:extLst>
                <a:ext uri="{FF2B5EF4-FFF2-40B4-BE49-F238E27FC236}">
                  <a16:creationId xmlns:a16="http://schemas.microsoft.com/office/drawing/2014/main" id="{4433C0F5-F2F9-4F7D-B1E5-29F0B31CFE75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1" name="Picture 1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3A44527B-968D-4367-9AC7-8F6472148D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353" t="6621" r="26950"/>
          <a:stretch>
            <a:fillRect/>
          </a:stretch>
        </p:blipFill>
        <p:spPr>
          <a:xfrm>
            <a:off x="11420470" y="-498764"/>
            <a:ext cx="7739323" cy="11554691"/>
          </a:xfrm>
          <a:custGeom>
            <a:avLst/>
            <a:gdLst>
              <a:gd name="connsiteX0" fmla="*/ 3052543 w 7739323"/>
              <a:gd name="connsiteY0" fmla="*/ 0 h 11554691"/>
              <a:gd name="connsiteX1" fmla="*/ 7739323 w 7739323"/>
              <a:gd name="connsiteY1" fmla="*/ 0 h 11554691"/>
              <a:gd name="connsiteX2" fmla="*/ 4686779 w 7739323"/>
              <a:gd name="connsiteY2" fmla="*/ 11554691 h 11554691"/>
              <a:gd name="connsiteX3" fmla="*/ 0 w 7739323"/>
              <a:gd name="connsiteY3" fmla="*/ 11554691 h 1155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9323" h="11554691">
                <a:moveTo>
                  <a:pt x="3052543" y="0"/>
                </a:moveTo>
                <a:lnTo>
                  <a:pt x="7739323" y="0"/>
                </a:lnTo>
                <a:lnTo>
                  <a:pt x="4686779" y="11554691"/>
                </a:lnTo>
                <a:lnTo>
                  <a:pt x="0" y="11554691"/>
                </a:lnTo>
                <a:close/>
              </a:path>
            </a:pathLst>
          </a:custGeom>
        </p:spPr>
      </p:pic>
      <p:pic>
        <p:nvPicPr>
          <p:cNvPr id="15" name="Picture 2" descr="A blurry image of a person&#10;&#10;Description automatically generated">
            <a:extLst>
              <a:ext uri="{FF2B5EF4-FFF2-40B4-BE49-F238E27FC236}">
                <a16:creationId xmlns:a16="http://schemas.microsoft.com/office/drawing/2014/main" id="{98F50551-77EE-4529-986B-9C3EC96193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878" t="5156" r="26771"/>
          <a:stretch>
            <a:fillRect/>
          </a:stretch>
        </p:blipFill>
        <p:spPr>
          <a:xfrm>
            <a:off x="16399688" y="-498763"/>
            <a:ext cx="7739321" cy="11554691"/>
          </a:xfrm>
          <a:custGeom>
            <a:avLst/>
            <a:gdLst>
              <a:gd name="connsiteX0" fmla="*/ 3052543 w 7739321"/>
              <a:gd name="connsiteY0" fmla="*/ 0 h 11554691"/>
              <a:gd name="connsiteX1" fmla="*/ 7739321 w 7739321"/>
              <a:gd name="connsiteY1" fmla="*/ 0 h 11554691"/>
              <a:gd name="connsiteX2" fmla="*/ 4686779 w 7739321"/>
              <a:gd name="connsiteY2" fmla="*/ 11554691 h 11554691"/>
              <a:gd name="connsiteX3" fmla="*/ 0 w 7739321"/>
              <a:gd name="connsiteY3" fmla="*/ 11554691 h 1155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9321" h="11554691">
                <a:moveTo>
                  <a:pt x="3052543" y="0"/>
                </a:moveTo>
                <a:lnTo>
                  <a:pt x="7739321" y="0"/>
                </a:lnTo>
                <a:lnTo>
                  <a:pt x="4686779" y="11554691"/>
                </a:lnTo>
                <a:lnTo>
                  <a:pt x="0" y="11554691"/>
                </a:lnTo>
                <a:close/>
              </a:path>
            </a:pathLst>
          </a:custGeom>
        </p:spPr>
      </p:pic>
      <p:pic>
        <p:nvPicPr>
          <p:cNvPr id="18" name="Picture 3" descr="A picture containing person, outdoor, girl, clothing&#10;&#10;Description automatically generated">
            <a:extLst>
              <a:ext uri="{FF2B5EF4-FFF2-40B4-BE49-F238E27FC236}">
                <a16:creationId xmlns:a16="http://schemas.microsoft.com/office/drawing/2014/main" id="{B3562A5F-7A26-4ECA-B419-5BE0E491DE0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0311" t="1831" r="25853"/>
          <a:stretch>
            <a:fillRect/>
          </a:stretch>
        </p:blipFill>
        <p:spPr>
          <a:xfrm>
            <a:off x="21291912" y="-498763"/>
            <a:ext cx="7739322" cy="11554691"/>
          </a:xfrm>
          <a:custGeom>
            <a:avLst/>
            <a:gdLst>
              <a:gd name="connsiteX0" fmla="*/ 3052544 w 7739322"/>
              <a:gd name="connsiteY0" fmla="*/ 0 h 11554691"/>
              <a:gd name="connsiteX1" fmla="*/ 7739322 w 7739322"/>
              <a:gd name="connsiteY1" fmla="*/ 0 h 11554691"/>
              <a:gd name="connsiteX2" fmla="*/ 4686780 w 7739322"/>
              <a:gd name="connsiteY2" fmla="*/ 11554691 h 11554691"/>
              <a:gd name="connsiteX3" fmla="*/ 0 w 7739322"/>
              <a:gd name="connsiteY3" fmla="*/ 11554691 h 1155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9322" h="11554691">
                <a:moveTo>
                  <a:pt x="3052544" y="0"/>
                </a:moveTo>
                <a:lnTo>
                  <a:pt x="7739322" y="0"/>
                </a:lnTo>
                <a:lnTo>
                  <a:pt x="4686780" y="11554691"/>
                </a:lnTo>
                <a:lnTo>
                  <a:pt x="0" y="11554691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1465480" y="3739262"/>
            <a:ext cx="107340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rgbClr val="C00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NEW ARRIVAL</a:t>
            </a:r>
            <a:endParaRPr lang="en-ID" sz="11500" dirty="0">
              <a:solidFill>
                <a:srgbClr val="C0000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4455868" y="4023955"/>
            <a:ext cx="43140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latin typeface="Amostely Signature" pitchFamily="2" charset="0"/>
              </a:rPr>
              <a:t>Sale</a:t>
            </a:r>
            <a:endParaRPr lang="en-ID" sz="19900" dirty="0"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3948677" y="2496614"/>
            <a:ext cx="5328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rgbClr val="C0000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SPECIAL PROMO</a:t>
            </a:r>
            <a:endParaRPr lang="en-ID" sz="5400" dirty="0">
              <a:solidFill>
                <a:srgbClr val="C0000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111CA501-2263-43A4-90C7-66BA11D37EFC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60579444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4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765E-6 -4.42623E-6 L -0.24997 -4.42623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449E-6 -1.14754E-6 L -0.24997 -1.14754E-6 " pathEditMode="relative" rAng="0" ptsTypes="AA">
                                      <p:cBhvr>
                                        <p:cTn id="50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40" grpId="0"/>
      <p:bldP spid="19" grpId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8" name="Group 417">
            <a:extLst>
              <a:ext uri="{FF2B5EF4-FFF2-40B4-BE49-F238E27FC236}">
                <a16:creationId xmlns:a16="http://schemas.microsoft.com/office/drawing/2014/main" id="{9429BE8D-A37B-48AA-B46E-642F99CA8986}"/>
              </a:ext>
            </a:extLst>
          </p:cNvPr>
          <p:cNvGrpSpPr/>
          <p:nvPr/>
        </p:nvGrpSpPr>
        <p:grpSpPr>
          <a:xfrm>
            <a:off x="-6084986" y="-3850304"/>
            <a:ext cx="57917579" cy="16492882"/>
            <a:chOff x="-2740222" y="-3850304"/>
            <a:chExt cx="57917579" cy="16492882"/>
          </a:xfrm>
          <a:solidFill>
            <a:srgbClr val="B3A979"/>
          </a:solidFill>
        </p:grpSpPr>
        <p:sp>
          <p:nvSpPr>
            <p:cNvPr id="419" name="Circle: Hollow 418">
              <a:extLst>
                <a:ext uri="{FF2B5EF4-FFF2-40B4-BE49-F238E27FC236}">
                  <a16:creationId xmlns:a16="http://schemas.microsoft.com/office/drawing/2014/main" id="{EF2C6954-3C0F-4B16-9DD1-12EF8F2CF664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0" name="Block Arc 419">
              <a:extLst>
                <a:ext uri="{FF2B5EF4-FFF2-40B4-BE49-F238E27FC236}">
                  <a16:creationId xmlns:a16="http://schemas.microsoft.com/office/drawing/2014/main" id="{DE3C10B4-EFC5-4F6E-A17D-36E83A6CC0A8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1" name="Circle: Hollow 420">
              <a:extLst>
                <a:ext uri="{FF2B5EF4-FFF2-40B4-BE49-F238E27FC236}">
                  <a16:creationId xmlns:a16="http://schemas.microsoft.com/office/drawing/2014/main" id="{2BA29D5B-27D4-4D91-8A8E-0735BCB5C52A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2" name="Block Arc 421">
              <a:extLst>
                <a:ext uri="{FF2B5EF4-FFF2-40B4-BE49-F238E27FC236}">
                  <a16:creationId xmlns:a16="http://schemas.microsoft.com/office/drawing/2014/main" id="{4BC15E76-1DA8-4AAE-B26A-240BCD8B5183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3" name="Block Arc 422">
              <a:extLst>
                <a:ext uri="{FF2B5EF4-FFF2-40B4-BE49-F238E27FC236}">
                  <a16:creationId xmlns:a16="http://schemas.microsoft.com/office/drawing/2014/main" id="{BA16D225-B56D-4B99-9241-85ACBF298E79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4" name="Block Arc 423">
              <a:extLst>
                <a:ext uri="{FF2B5EF4-FFF2-40B4-BE49-F238E27FC236}">
                  <a16:creationId xmlns:a16="http://schemas.microsoft.com/office/drawing/2014/main" id="{90BF5DDD-B6FE-43B1-B47C-A7DFA8DFDFB6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5" name="Circle: Hollow 424">
              <a:extLst>
                <a:ext uri="{FF2B5EF4-FFF2-40B4-BE49-F238E27FC236}">
                  <a16:creationId xmlns:a16="http://schemas.microsoft.com/office/drawing/2014/main" id="{C714B0CA-03AE-4F5C-8E10-CB4B28F44581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6" name="Circle: Hollow 425">
              <a:extLst>
                <a:ext uri="{FF2B5EF4-FFF2-40B4-BE49-F238E27FC236}">
                  <a16:creationId xmlns:a16="http://schemas.microsoft.com/office/drawing/2014/main" id="{16E7AED6-F2DB-444B-B95B-70CA5A161528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7" name="Block Arc 426">
              <a:extLst>
                <a:ext uri="{FF2B5EF4-FFF2-40B4-BE49-F238E27FC236}">
                  <a16:creationId xmlns:a16="http://schemas.microsoft.com/office/drawing/2014/main" id="{34A402BB-A1CE-4AF7-939F-83B538F00A9B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8" name="Circle: Hollow 427">
              <a:extLst>
                <a:ext uri="{FF2B5EF4-FFF2-40B4-BE49-F238E27FC236}">
                  <a16:creationId xmlns:a16="http://schemas.microsoft.com/office/drawing/2014/main" id="{A2D7B7C0-F3B6-4B2B-9727-0ABD1EC2AA5C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9" name="Block Arc 428">
              <a:extLst>
                <a:ext uri="{FF2B5EF4-FFF2-40B4-BE49-F238E27FC236}">
                  <a16:creationId xmlns:a16="http://schemas.microsoft.com/office/drawing/2014/main" id="{6CF7635B-D148-4BB8-AC22-7896B8C8370B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30" name="Block Arc 429">
              <a:extLst>
                <a:ext uri="{FF2B5EF4-FFF2-40B4-BE49-F238E27FC236}">
                  <a16:creationId xmlns:a16="http://schemas.microsoft.com/office/drawing/2014/main" id="{69C0AC0D-D628-4F02-934D-2FEC2887AEA0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31" name="Block Arc 430">
              <a:extLst>
                <a:ext uri="{FF2B5EF4-FFF2-40B4-BE49-F238E27FC236}">
                  <a16:creationId xmlns:a16="http://schemas.microsoft.com/office/drawing/2014/main" id="{75C41217-BA93-431F-8845-EC4B2E2516B9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32" name="Circle: Hollow 431">
              <a:extLst>
                <a:ext uri="{FF2B5EF4-FFF2-40B4-BE49-F238E27FC236}">
                  <a16:creationId xmlns:a16="http://schemas.microsoft.com/office/drawing/2014/main" id="{9E75DBC4-5DA7-4E34-9E4B-977BA4970E38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433" name="Group 432">
            <a:extLst>
              <a:ext uri="{FF2B5EF4-FFF2-40B4-BE49-F238E27FC236}">
                <a16:creationId xmlns:a16="http://schemas.microsoft.com/office/drawing/2014/main" id="{6AF26421-FE55-4A72-9464-042C72F74753}"/>
              </a:ext>
            </a:extLst>
          </p:cNvPr>
          <p:cNvGrpSpPr/>
          <p:nvPr/>
        </p:nvGrpSpPr>
        <p:grpSpPr>
          <a:xfrm>
            <a:off x="-7481614" y="-65314"/>
            <a:ext cx="57182336" cy="9856094"/>
            <a:chOff x="889000" y="670366"/>
            <a:chExt cx="48645911" cy="8384734"/>
          </a:xfrm>
          <a:solidFill>
            <a:schemeClr val="bg2">
              <a:lumMod val="50000"/>
            </a:schemeClr>
          </a:solidFill>
        </p:grpSpPr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7C77826E-5B16-494E-ACF9-9BC56B789818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5" name="Oval 434">
              <a:extLst>
                <a:ext uri="{FF2B5EF4-FFF2-40B4-BE49-F238E27FC236}">
                  <a16:creationId xmlns:a16="http://schemas.microsoft.com/office/drawing/2014/main" id="{D5886E13-ACF0-4626-9752-02926C3513DA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6" name="Oval 435">
              <a:extLst>
                <a:ext uri="{FF2B5EF4-FFF2-40B4-BE49-F238E27FC236}">
                  <a16:creationId xmlns:a16="http://schemas.microsoft.com/office/drawing/2014/main" id="{EAF8D3CD-1B53-44E2-8E32-FDA7E9052817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7" name="Oval 436">
              <a:extLst>
                <a:ext uri="{FF2B5EF4-FFF2-40B4-BE49-F238E27FC236}">
                  <a16:creationId xmlns:a16="http://schemas.microsoft.com/office/drawing/2014/main" id="{13718FF2-C0A2-49BA-A6D3-791EF38B02C0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8" name="Oval 437">
              <a:extLst>
                <a:ext uri="{FF2B5EF4-FFF2-40B4-BE49-F238E27FC236}">
                  <a16:creationId xmlns:a16="http://schemas.microsoft.com/office/drawing/2014/main" id="{140514E2-12F0-47C6-ABD7-B19EBE4BAD89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9" name="Oval 438">
              <a:extLst>
                <a:ext uri="{FF2B5EF4-FFF2-40B4-BE49-F238E27FC236}">
                  <a16:creationId xmlns:a16="http://schemas.microsoft.com/office/drawing/2014/main" id="{3FD521DB-3175-4E07-835F-A3B99B18A071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0" name="Oval 439">
              <a:extLst>
                <a:ext uri="{FF2B5EF4-FFF2-40B4-BE49-F238E27FC236}">
                  <a16:creationId xmlns:a16="http://schemas.microsoft.com/office/drawing/2014/main" id="{6900EE97-DA3E-442D-BD4E-590BEDF95238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1" name="Oval 440">
              <a:extLst>
                <a:ext uri="{FF2B5EF4-FFF2-40B4-BE49-F238E27FC236}">
                  <a16:creationId xmlns:a16="http://schemas.microsoft.com/office/drawing/2014/main" id="{3BA129DE-3DDD-4A9E-A545-2A3CAB04E3C1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2" name="Oval 441">
              <a:extLst>
                <a:ext uri="{FF2B5EF4-FFF2-40B4-BE49-F238E27FC236}">
                  <a16:creationId xmlns:a16="http://schemas.microsoft.com/office/drawing/2014/main" id="{3C76D247-7CC0-442A-88D3-3E039A5AE7F7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3" name="Oval 442">
              <a:extLst>
                <a:ext uri="{FF2B5EF4-FFF2-40B4-BE49-F238E27FC236}">
                  <a16:creationId xmlns:a16="http://schemas.microsoft.com/office/drawing/2014/main" id="{428A845F-5CD4-4B29-AEFF-57B7966B501E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4" name="Oval 443">
              <a:extLst>
                <a:ext uri="{FF2B5EF4-FFF2-40B4-BE49-F238E27FC236}">
                  <a16:creationId xmlns:a16="http://schemas.microsoft.com/office/drawing/2014/main" id="{473B0A68-19A9-4115-8D0D-C3BD94945B56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5" name="Oval 444">
              <a:extLst>
                <a:ext uri="{FF2B5EF4-FFF2-40B4-BE49-F238E27FC236}">
                  <a16:creationId xmlns:a16="http://schemas.microsoft.com/office/drawing/2014/main" id="{CE5475B1-ECC9-4CF2-957A-FA40E7EDF4A1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AD061DF7-B6B8-40D9-99E2-E6FD7FFF37ED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F22A02B2-3A9E-4EF6-B719-EF09510A2B3F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226BB6A4-1E05-4ABF-8634-CD009FD1F3F5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9" name="Oval 448">
              <a:extLst>
                <a:ext uri="{FF2B5EF4-FFF2-40B4-BE49-F238E27FC236}">
                  <a16:creationId xmlns:a16="http://schemas.microsoft.com/office/drawing/2014/main" id="{34227DCC-D115-473D-BCCC-C549F2A802DE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0" name="Oval 449">
              <a:extLst>
                <a:ext uri="{FF2B5EF4-FFF2-40B4-BE49-F238E27FC236}">
                  <a16:creationId xmlns:a16="http://schemas.microsoft.com/office/drawing/2014/main" id="{84EFEE51-41CF-433E-AB4A-4949AB1CC0AB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1" name="Oval 450">
              <a:extLst>
                <a:ext uri="{FF2B5EF4-FFF2-40B4-BE49-F238E27FC236}">
                  <a16:creationId xmlns:a16="http://schemas.microsoft.com/office/drawing/2014/main" id="{59B4931F-E924-4EB1-AB7C-BB57D74D90DE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2" name="Oval 451">
              <a:extLst>
                <a:ext uri="{FF2B5EF4-FFF2-40B4-BE49-F238E27FC236}">
                  <a16:creationId xmlns:a16="http://schemas.microsoft.com/office/drawing/2014/main" id="{A378F68D-34A2-4DA2-A00F-6F57F08259C9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3" name="Oval 452">
              <a:extLst>
                <a:ext uri="{FF2B5EF4-FFF2-40B4-BE49-F238E27FC236}">
                  <a16:creationId xmlns:a16="http://schemas.microsoft.com/office/drawing/2014/main" id="{8260F776-A3DE-4773-81F9-A78A5C299F09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4" name="Oval 453">
              <a:extLst>
                <a:ext uri="{FF2B5EF4-FFF2-40B4-BE49-F238E27FC236}">
                  <a16:creationId xmlns:a16="http://schemas.microsoft.com/office/drawing/2014/main" id="{1E26EFEF-E090-4623-A9E3-66D019375CDE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30098FD9-AA8C-4E22-A7F7-9687A79709AB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6" name="Oval 455">
              <a:extLst>
                <a:ext uri="{FF2B5EF4-FFF2-40B4-BE49-F238E27FC236}">
                  <a16:creationId xmlns:a16="http://schemas.microsoft.com/office/drawing/2014/main" id="{5D60D7D0-AAB2-440B-A489-BA52C0DDA384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7" name="Oval 456">
              <a:extLst>
                <a:ext uri="{FF2B5EF4-FFF2-40B4-BE49-F238E27FC236}">
                  <a16:creationId xmlns:a16="http://schemas.microsoft.com/office/drawing/2014/main" id="{7D6A1EDD-C033-4761-9818-2BC051188083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0827E535-9B2F-4249-AB5C-E5E5E8FBA757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86C9AE1C-C8BC-4A5A-8478-4A4B0B32C679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E95EB085-36DE-4D3D-AEDA-07B5107D0BAF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7F685751-BA79-4EED-8A04-2BA5C70FEA13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2" name="Oval 461">
              <a:extLst>
                <a:ext uri="{FF2B5EF4-FFF2-40B4-BE49-F238E27FC236}">
                  <a16:creationId xmlns:a16="http://schemas.microsoft.com/office/drawing/2014/main" id="{74C91838-5C10-45AB-86DF-28512D9D4ABD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DACDB4B3-E2AD-41B9-B3F3-ADE416F8AD3A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4" name="Oval 463">
              <a:extLst>
                <a:ext uri="{FF2B5EF4-FFF2-40B4-BE49-F238E27FC236}">
                  <a16:creationId xmlns:a16="http://schemas.microsoft.com/office/drawing/2014/main" id="{CC43DE2E-158F-4AAE-8277-4382FAAA7DF8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5" name="Oval 464">
              <a:extLst>
                <a:ext uri="{FF2B5EF4-FFF2-40B4-BE49-F238E27FC236}">
                  <a16:creationId xmlns:a16="http://schemas.microsoft.com/office/drawing/2014/main" id="{AD5C72D0-F3C4-4FCB-A742-C2B925EB9732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6" name="Oval 465">
              <a:extLst>
                <a:ext uri="{FF2B5EF4-FFF2-40B4-BE49-F238E27FC236}">
                  <a16:creationId xmlns:a16="http://schemas.microsoft.com/office/drawing/2014/main" id="{8A3A3F1B-2059-4C57-B6F4-C5CE537B3A83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7" name="Oval 466">
              <a:extLst>
                <a:ext uri="{FF2B5EF4-FFF2-40B4-BE49-F238E27FC236}">
                  <a16:creationId xmlns:a16="http://schemas.microsoft.com/office/drawing/2014/main" id="{DE834880-288A-4E8C-BC71-7E9DCC3DE1E7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8" name="Oval 467">
              <a:extLst>
                <a:ext uri="{FF2B5EF4-FFF2-40B4-BE49-F238E27FC236}">
                  <a16:creationId xmlns:a16="http://schemas.microsoft.com/office/drawing/2014/main" id="{F1F3B25B-233C-4141-BEE8-BF04A82E7DAB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9" name="Oval 468">
              <a:extLst>
                <a:ext uri="{FF2B5EF4-FFF2-40B4-BE49-F238E27FC236}">
                  <a16:creationId xmlns:a16="http://schemas.microsoft.com/office/drawing/2014/main" id="{A358C888-6180-49A3-AA99-9DF3E1D42351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0" name="Oval 469">
              <a:extLst>
                <a:ext uri="{FF2B5EF4-FFF2-40B4-BE49-F238E27FC236}">
                  <a16:creationId xmlns:a16="http://schemas.microsoft.com/office/drawing/2014/main" id="{44BFDCF4-B675-480C-96AE-49D09F8B1F28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1" name="Oval 470">
              <a:extLst>
                <a:ext uri="{FF2B5EF4-FFF2-40B4-BE49-F238E27FC236}">
                  <a16:creationId xmlns:a16="http://schemas.microsoft.com/office/drawing/2014/main" id="{7D5850C1-B5D5-4E3F-8638-1AD3859146F7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2" name="Oval 471">
              <a:extLst>
                <a:ext uri="{FF2B5EF4-FFF2-40B4-BE49-F238E27FC236}">
                  <a16:creationId xmlns:a16="http://schemas.microsoft.com/office/drawing/2014/main" id="{63140422-9534-43D0-A66D-307266E1D327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3" name="Oval 472">
              <a:extLst>
                <a:ext uri="{FF2B5EF4-FFF2-40B4-BE49-F238E27FC236}">
                  <a16:creationId xmlns:a16="http://schemas.microsoft.com/office/drawing/2014/main" id="{A7329912-8F35-4B22-BE03-786C1123158B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4" name="Oval 473">
              <a:extLst>
                <a:ext uri="{FF2B5EF4-FFF2-40B4-BE49-F238E27FC236}">
                  <a16:creationId xmlns:a16="http://schemas.microsoft.com/office/drawing/2014/main" id="{D29D620F-76B8-4A91-A506-8ED7EB40ED99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5" name="Oval 474">
              <a:extLst>
                <a:ext uri="{FF2B5EF4-FFF2-40B4-BE49-F238E27FC236}">
                  <a16:creationId xmlns:a16="http://schemas.microsoft.com/office/drawing/2014/main" id="{529000B1-D270-4937-8E2A-5556AB578907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6" name="Oval 475">
              <a:extLst>
                <a:ext uri="{FF2B5EF4-FFF2-40B4-BE49-F238E27FC236}">
                  <a16:creationId xmlns:a16="http://schemas.microsoft.com/office/drawing/2014/main" id="{5831621D-E104-491C-81E7-B1F2960AE78B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7" name="Oval 476">
              <a:extLst>
                <a:ext uri="{FF2B5EF4-FFF2-40B4-BE49-F238E27FC236}">
                  <a16:creationId xmlns:a16="http://schemas.microsoft.com/office/drawing/2014/main" id="{48BD381B-D9A9-490C-89DF-F3B14EB6F13B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8" name="Oval 477">
              <a:extLst>
                <a:ext uri="{FF2B5EF4-FFF2-40B4-BE49-F238E27FC236}">
                  <a16:creationId xmlns:a16="http://schemas.microsoft.com/office/drawing/2014/main" id="{69C8FD12-40B6-4DA1-9E7B-849A2C9206AF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9" name="Oval 478">
              <a:extLst>
                <a:ext uri="{FF2B5EF4-FFF2-40B4-BE49-F238E27FC236}">
                  <a16:creationId xmlns:a16="http://schemas.microsoft.com/office/drawing/2014/main" id="{D41FAE58-C620-46E1-AFD3-A71B123196C9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0" name="Oval 479">
              <a:extLst>
                <a:ext uri="{FF2B5EF4-FFF2-40B4-BE49-F238E27FC236}">
                  <a16:creationId xmlns:a16="http://schemas.microsoft.com/office/drawing/2014/main" id="{6F154434-ED1D-48A4-A36B-A39EB4E75E4E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1" name="Oval 480">
              <a:extLst>
                <a:ext uri="{FF2B5EF4-FFF2-40B4-BE49-F238E27FC236}">
                  <a16:creationId xmlns:a16="http://schemas.microsoft.com/office/drawing/2014/main" id="{2F99F131-9C65-4620-AEF6-F446E441791E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2" name="Oval 481">
              <a:extLst>
                <a:ext uri="{FF2B5EF4-FFF2-40B4-BE49-F238E27FC236}">
                  <a16:creationId xmlns:a16="http://schemas.microsoft.com/office/drawing/2014/main" id="{C364FBEC-065A-492B-89C7-FEA2EA7322E5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3" name="Oval 482">
              <a:extLst>
                <a:ext uri="{FF2B5EF4-FFF2-40B4-BE49-F238E27FC236}">
                  <a16:creationId xmlns:a16="http://schemas.microsoft.com/office/drawing/2014/main" id="{F856A4B6-672E-488D-B07C-99A34C25F4E8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4" name="Oval 483">
              <a:extLst>
                <a:ext uri="{FF2B5EF4-FFF2-40B4-BE49-F238E27FC236}">
                  <a16:creationId xmlns:a16="http://schemas.microsoft.com/office/drawing/2014/main" id="{C2DA8E21-5AE0-4CA1-8F38-0750DBE50830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5" name="Oval 484">
              <a:extLst>
                <a:ext uri="{FF2B5EF4-FFF2-40B4-BE49-F238E27FC236}">
                  <a16:creationId xmlns:a16="http://schemas.microsoft.com/office/drawing/2014/main" id="{61F49796-7CD0-403A-AF77-9101F7B50686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6" name="Oval 485">
              <a:extLst>
                <a:ext uri="{FF2B5EF4-FFF2-40B4-BE49-F238E27FC236}">
                  <a16:creationId xmlns:a16="http://schemas.microsoft.com/office/drawing/2014/main" id="{412BBAAB-84F4-46D6-A84E-870C914838D0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7" name="Oval 486">
              <a:extLst>
                <a:ext uri="{FF2B5EF4-FFF2-40B4-BE49-F238E27FC236}">
                  <a16:creationId xmlns:a16="http://schemas.microsoft.com/office/drawing/2014/main" id="{9518A294-EDED-4DB5-92CC-E30F96804A81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8" name="Oval 487">
              <a:extLst>
                <a:ext uri="{FF2B5EF4-FFF2-40B4-BE49-F238E27FC236}">
                  <a16:creationId xmlns:a16="http://schemas.microsoft.com/office/drawing/2014/main" id="{2DFA7200-B460-4AB2-AAB5-5775285BA288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9" name="Oval 488">
              <a:extLst>
                <a:ext uri="{FF2B5EF4-FFF2-40B4-BE49-F238E27FC236}">
                  <a16:creationId xmlns:a16="http://schemas.microsoft.com/office/drawing/2014/main" id="{5EBC1DA5-5F84-4B5D-8060-8C7144243B24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0" name="Oval 489">
              <a:extLst>
                <a:ext uri="{FF2B5EF4-FFF2-40B4-BE49-F238E27FC236}">
                  <a16:creationId xmlns:a16="http://schemas.microsoft.com/office/drawing/2014/main" id="{7C17E9E8-690B-4B96-9871-57DC4F3A6EF2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1" name="Oval 490">
              <a:extLst>
                <a:ext uri="{FF2B5EF4-FFF2-40B4-BE49-F238E27FC236}">
                  <a16:creationId xmlns:a16="http://schemas.microsoft.com/office/drawing/2014/main" id="{5E09B07C-168A-4026-995F-E2E021C9FC04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2" name="Oval 491">
              <a:extLst>
                <a:ext uri="{FF2B5EF4-FFF2-40B4-BE49-F238E27FC236}">
                  <a16:creationId xmlns:a16="http://schemas.microsoft.com/office/drawing/2014/main" id="{912BF833-7C50-4B80-B80F-80528C370DD9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3" name="Oval 492">
              <a:extLst>
                <a:ext uri="{FF2B5EF4-FFF2-40B4-BE49-F238E27FC236}">
                  <a16:creationId xmlns:a16="http://schemas.microsoft.com/office/drawing/2014/main" id="{E46B1279-782A-4729-839C-5F1C31A017EB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4" name="Oval 493">
              <a:extLst>
                <a:ext uri="{FF2B5EF4-FFF2-40B4-BE49-F238E27FC236}">
                  <a16:creationId xmlns:a16="http://schemas.microsoft.com/office/drawing/2014/main" id="{53A81FE4-4E87-4A38-A19A-91B085507F7C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5" name="Oval 494">
              <a:extLst>
                <a:ext uri="{FF2B5EF4-FFF2-40B4-BE49-F238E27FC236}">
                  <a16:creationId xmlns:a16="http://schemas.microsoft.com/office/drawing/2014/main" id="{EA00AB3A-4E38-43AD-83F8-EAD3A1146413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6" name="Oval 495">
              <a:extLst>
                <a:ext uri="{FF2B5EF4-FFF2-40B4-BE49-F238E27FC236}">
                  <a16:creationId xmlns:a16="http://schemas.microsoft.com/office/drawing/2014/main" id="{B071CBED-80E5-4D86-B195-4B521D8C1201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7" name="Oval 496">
              <a:extLst>
                <a:ext uri="{FF2B5EF4-FFF2-40B4-BE49-F238E27FC236}">
                  <a16:creationId xmlns:a16="http://schemas.microsoft.com/office/drawing/2014/main" id="{5C249609-D25E-47A7-8565-E11CDF7E187C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8" name="Oval 497">
              <a:extLst>
                <a:ext uri="{FF2B5EF4-FFF2-40B4-BE49-F238E27FC236}">
                  <a16:creationId xmlns:a16="http://schemas.microsoft.com/office/drawing/2014/main" id="{D1C51D99-DD5D-48B3-B29B-5B7B140AAABA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9" name="Oval 498">
              <a:extLst>
                <a:ext uri="{FF2B5EF4-FFF2-40B4-BE49-F238E27FC236}">
                  <a16:creationId xmlns:a16="http://schemas.microsoft.com/office/drawing/2014/main" id="{7C7F910A-785D-44B6-A225-0307B06D8C31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0" name="Oval 499">
              <a:extLst>
                <a:ext uri="{FF2B5EF4-FFF2-40B4-BE49-F238E27FC236}">
                  <a16:creationId xmlns:a16="http://schemas.microsoft.com/office/drawing/2014/main" id="{AD80678B-22C4-44E3-9E76-AD79B6AB4ACF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1" name="Oval 500">
              <a:extLst>
                <a:ext uri="{FF2B5EF4-FFF2-40B4-BE49-F238E27FC236}">
                  <a16:creationId xmlns:a16="http://schemas.microsoft.com/office/drawing/2014/main" id="{5795FFEC-B1CB-4543-A824-7006D6F6C5A0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2" name="Oval 501">
              <a:extLst>
                <a:ext uri="{FF2B5EF4-FFF2-40B4-BE49-F238E27FC236}">
                  <a16:creationId xmlns:a16="http://schemas.microsoft.com/office/drawing/2014/main" id="{27BD8145-0868-4E3D-8F0D-29EAFD97E59A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3" name="Oval 502">
              <a:extLst>
                <a:ext uri="{FF2B5EF4-FFF2-40B4-BE49-F238E27FC236}">
                  <a16:creationId xmlns:a16="http://schemas.microsoft.com/office/drawing/2014/main" id="{748A5CF3-AD07-4619-85FB-826E3D4F48B6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4" name="Oval 503">
              <a:extLst>
                <a:ext uri="{FF2B5EF4-FFF2-40B4-BE49-F238E27FC236}">
                  <a16:creationId xmlns:a16="http://schemas.microsoft.com/office/drawing/2014/main" id="{02550423-F895-443B-AEB6-8C1EDEECAC51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5" name="Oval 504">
              <a:extLst>
                <a:ext uri="{FF2B5EF4-FFF2-40B4-BE49-F238E27FC236}">
                  <a16:creationId xmlns:a16="http://schemas.microsoft.com/office/drawing/2014/main" id="{6500CA42-5345-44E3-AC87-0013E6956E48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6" name="Oval 505">
              <a:extLst>
                <a:ext uri="{FF2B5EF4-FFF2-40B4-BE49-F238E27FC236}">
                  <a16:creationId xmlns:a16="http://schemas.microsoft.com/office/drawing/2014/main" id="{BBE0B50A-023E-41BF-A247-6EC247FE9213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7" name="Oval 506">
              <a:extLst>
                <a:ext uri="{FF2B5EF4-FFF2-40B4-BE49-F238E27FC236}">
                  <a16:creationId xmlns:a16="http://schemas.microsoft.com/office/drawing/2014/main" id="{0A5B6427-B593-4911-9159-4944B66893A0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8" name="Oval 507">
              <a:extLst>
                <a:ext uri="{FF2B5EF4-FFF2-40B4-BE49-F238E27FC236}">
                  <a16:creationId xmlns:a16="http://schemas.microsoft.com/office/drawing/2014/main" id="{47EB854C-E5C1-492C-B81C-5644B84374D1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9" name="Oval 508">
              <a:extLst>
                <a:ext uri="{FF2B5EF4-FFF2-40B4-BE49-F238E27FC236}">
                  <a16:creationId xmlns:a16="http://schemas.microsoft.com/office/drawing/2014/main" id="{4CA1AF56-5C34-40CA-9A2E-EBCEC3090B8D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0" name="Oval 509">
              <a:extLst>
                <a:ext uri="{FF2B5EF4-FFF2-40B4-BE49-F238E27FC236}">
                  <a16:creationId xmlns:a16="http://schemas.microsoft.com/office/drawing/2014/main" id="{C92B60E2-576D-48C9-810B-F2E5F7B864EE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1" name="Oval 510">
              <a:extLst>
                <a:ext uri="{FF2B5EF4-FFF2-40B4-BE49-F238E27FC236}">
                  <a16:creationId xmlns:a16="http://schemas.microsoft.com/office/drawing/2014/main" id="{CC524687-06AB-4E7B-99FF-77BF60753D6D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2" name="Oval 511">
              <a:extLst>
                <a:ext uri="{FF2B5EF4-FFF2-40B4-BE49-F238E27FC236}">
                  <a16:creationId xmlns:a16="http://schemas.microsoft.com/office/drawing/2014/main" id="{BB66EE47-888F-4DCC-A594-A012CD99ECFA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3" name="Oval 512">
              <a:extLst>
                <a:ext uri="{FF2B5EF4-FFF2-40B4-BE49-F238E27FC236}">
                  <a16:creationId xmlns:a16="http://schemas.microsoft.com/office/drawing/2014/main" id="{9CF8EC0C-CAD4-4B95-B5D6-8223C1D1C6AF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4" name="Oval 513">
              <a:extLst>
                <a:ext uri="{FF2B5EF4-FFF2-40B4-BE49-F238E27FC236}">
                  <a16:creationId xmlns:a16="http://schemas.microsoft.com/office/drawing/2014/main" id="{57D5FEA2-76F7-4159-B237-72E373D843A3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5" name="Oval 514">
              <a:extLst>
                <a:ext uri="{FF2B5EF4-FFF2-40B4-BE49-F238E27FC236}">
                  <a16:creationId xmlns:a16="http://schemas.microsoft.com/office/drawing/2014/main" id="{DBF6793F-F8A4-4AD5-91D4-79E2E4CE3278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6" name="Oval 515">
              <a:extLst>
                <a:ext uri="{FF2B5EF4-FFF2-40B4-BE49-F238E27FC236}">
                  <a16:creationId xmlns:a16="http://schemas.microsoft.com/office/drawing/2014/main" id="{0773A389-D715-4404-B34B-D3193D4A3E43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7" name="Oval 516">
              <a:extLst>
                <a:ext uri="{FF2B5EF4-FFF2-40B4-BE49-F238E27FC236}">
                  <a16:creationId xmlns:a16="http://schemas.microsoft.com/office/drawing/2014/main" id="{06980B12-5392-4C72-A066-06A54F223F0C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8" name="Oval 517">
              <a:extLst>
                <a:ext uri="{FF2B5EF4-FFF2-40B4-BE49-F238E27FC236}">
                  <a16:creationId xmlns:a16="http://schemas.microsoft.com/office/drawing/2014/main" id="{05FE4D0E-9CD9-4728-B0B7-56057229F1F2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9" name="Oval 518">
              <a:extLst>
                <a:ext uri="{FF2B5EF4-FFF2-40B4-BE49-F238E27FC236}">
                  <a16:creationId xmlns:a16="http://schemas.microsoft.com/office/drawing/2014/main" id="{A3144BEA-97CC-4DAD-B0F2-1D0B019EFDA3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0" name="Oval 519">
              <a:extLst>
                <a:ext uri="{FF2B5EF4-FFF2-40B4-BE49-F238E27FC236}">
                  <a16:creationId xmlns:a16="http://schemas.microsoft.com/office/drawing/2014/main" id="{3381271B-2959-4287-A8D6-EB5B99F50E59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1" name="Oval 520">
              <a:extLst>
                <a:ext uri="{FF2B5EF4-FFF2-40B4-BE49-F238E27FC236}">
                  <a16:creationId xmlns:a16="http://schemas.microsoft.com/office/drawing/2014/main" id="{7ACB79AF-52D3-4D68-AA6C-6A445809739E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2" name="Oval 521">
              <a:extLst>
                <a:ext uri="{FF2B5EF4-FFF2-40B4-BE49-F238E27FC236}">
                  <a16:creationId xmlns:a16="http://schemas.microsoft.com/office/drawing/2014/main" id="{3E74A3E2-3887-42B5-858E-416893DB1CDE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3" name="Oval 522">
              <a:extLst>
                <a:ext uri="{FF2B5EF4-FFF2-40B4-BE49-F238E27FC236}">
                  <a16:creationId xmlns:a16="http://schemas.microsoft.com/office/drawing/2014/main" id="{1FD6E73F-F12D-4F6E-86F3-1AAACD012FB4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4" name="Oval 523">
              <a:extLst>
                <a:ext uri="{FF2B5EF4-FFF2-40B4-BE49-F238E27FC236}">
                  <a16:creationId xmlns:a16="http://schemas.microsoft.com/office/drawing/2014/main" id="{DBADA198-DC5A-4AA5-A957-C7E2A37A5DA1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5" name="Oval 524">
              <a:extLst>
                <a:ext uri="{FF2B5EF4-FFF2-40B4-BE49-F238E27FC236}">
                  <a16:creationId xmlns:a16="http://schemas.microsoft.com/office/drawing/2014/main" id="{632E62FA-3769-480B-B1D9-8980EE463217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6" name="Oval 525">
              <a:extLst>
                <a:ext uri="{FF2B5EF4-FFF2-40B4-BE49-F238E27FC236}">
                  <a16:creationId xmlns:a16="http://schemas.microsoft.com/office/drawing/2014/main" id="{67C07A8D-75A3-434F-83D2-9F9557D3F0B1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7" name="Oval 526">
              <a:extLst>
                <a:ext uri="{FF2B5EF4-FFF2-40B4-BE49-F238E27FC236}">
                  <a16:creationId xmlns:a16="http://schemas.microsoft.com/office/drawing/2014/main" id="{FCA2AD41-BE3A-4D27-80A8-1B216DBA07DE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8" name="Oval 527">
              <a:extLst>
                <a:ext uri="{FF2B5EF4-FFF2-40B4-BE49-F238E27FC236}">
                  <a16:creationId xmlns:a16="http://schemas.microsoft.com/office/drawing/2014/main" id="{89F3DE76-3D50-488F-85EB-38F96070A5D7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9" name="Oval 528">
              <a:extLst>
                <a:ext uri="{FF2B5EF4-FFF2-40B4-BE49-F238E27FC236}">
                  <a16:creationId xmlns:a16="http://schemas.microsoft.com/office/drawing/2014/main" id="{4BC86211-6C91-441B-B67F-8D928EA90D01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0" name="Oval 529">
              <a:extLst>
                <a:ext uri="{FF2B5EF4-FFF2-40B4-BE49-F238E27FC236}">
                  <a16:creationId xmlns:a16="http://schemas.microsoft.com/office/drawing/2014/main" id="{8D5760A6-46E3-4FFE-91B8-C939A4253085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1" name="Oval 530">
              <a:extLst>
                <a:ext uri="{FF2B5EF4-FFF2-40B4-BE49-F238E27FC236}">
                  <a16:creationId xmlns:a16="http://schemas.microsoft.com/office/drawing/2014/main" id="{73FF0801-E580-4F75-8E73-7CD51A2ADB73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2" name="Oval 531">
              <a:extLst>
                <a:ext uri="{FF2B5EF4-FFF2-40B4-BE49-F238E27FC236}">
                  <a16:creationId xmlns:a16="http://schemas.microsoft.com/office/drawing/2014/main" id="{2F41CF2A-AC1B-43FC-9F84-835824EBF052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3" name="Oval 532">
              <a:extLst>
                <a:ext uri="{FF2B5EF4-FFF2-40B4-BE49-F238E27FC236}">
                  <a16:creationId xmlns:a16="http://schemas.microsoft.com/office/drawing/2014/main" id="{51D03A7E-3C92-4AF5-8B6E-87AF0E121119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4" name="Oval 533">
              <a:extLst>
                <a:ext uri="{FF2B5EF4-FFF2-40B4-BE49-F238E27FC236}">
                  <a16:creationId xmlns:a16="http://schemas.microsoft.com/office/drawing/2014/main" id="{6A8D584A-DDE5-4E15-AFC5-1C60E16661FD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5" name="Oval 534">
              <a:extLst>
                <a:ext uri="{FF2B5EF4-FFF2-40B4-BE49-F238E27FC236}">
                  <a16:creationId xmlns:a16="http://schemas.microsoft.com/office/drawing/2014/main" id="{50247F09-5015-4E16-BBF9-DC51A292D3A5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6" name="Oval 535">
              <a:extLst>
                <a:ext uri="{FF2B5EF4-FFF2-40B4-BE49-F238E27FC236}">
                  <a16:creationId xmlns:a16="http://schemas.microsoft.com/office/drawing/2014/main" id="{7E0CA666-A139-42DB-AF06-A68D12A018F2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7" name="Oval 536">
              <a:extLst>
                <a:ext uri="{FF2B5EF4-FFF2-40B4-BE49-F238E27FC236}">
                  <a16:creationId xmlns:a16="http://schemas.microsoft.com/office/drawing/2014/main" id="{DE908883-741F-4085-9B62-676F7EFEC15D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8" name="Oval 537">
              <a:extLst>
                <a:ext uri="{FF2B5EF4-FFF2-40B4-BE49-F238E27FC236}">
                  <a16:creationId xmlns:a16="http://schemas.microsoft.com/office/drawing/2014/main" id="{5CCDE47F-8FAA-4A2C-AD80-F650C8EF2BAD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9" name="Oval 538">
              <a:extLst>
                <a:ext uri="{FF2B5EF4-FFF2-40B4-BE49-F238E27FC236}">
                  <a16:creationId xmlns:a16="http://schemas.microsoft.com/office/drawing/2014/main" id="{CA4CC0D8-2041-42CA-8453-1DE2C802C4DA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6A12599E-C93C-4948-927B-28339DB90616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DD372449-4769-4954-B3D0-1000DB0C8D81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202A1B05-E52D-40F2-A084-1CAC7341DF1E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3" name="Oval 542">
              <a:extLst>
                <a:ext uri="{FF2B5EF4-FFF2-40B4-BE49-F238E27FC236}">
                  <a16:creationId xmlns:a16="http://schemas.microsoft.com/office/drawing/2014/main" id="{83AB68FA-0B6C-4064-952C-100BFD7D5A41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4" name="Oval 543">
              <a:extLst>
                <a:ext uri="{FF2B5EF4-FFF2-40B4-BE49-F238E27FC236}">
                  <a16:creationId xmlns:a16="http://schemas.microsoft.com/office/drawing/2014/main" id="{BBD30D15-53F4-4BEE-B915-7C6834C01894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5" name="Oval 544">
              <a:extLst>
                <a:ext uri="{FF2B5EF4-FFF2-40B4-BE49-F238E27FC236}">
                  <a16:creationId xmlns:a16="http://schemas.microsoft.com/office/drawing/2014/main" id="{258F46FF-89D9-4B62-B875-4BBAD714C506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6" name="Oval 545">
              <a:extLst>
                <a:ext uri="{FF2B5EF4-FFF2-40B4-BE49-F238E27FC236}">
                  <a16:creationId xmlns:a16="http://schemas.microsoft.com/office/drawing/2014/main" id="{998B1E26-114B-47A0-BD83-FDB81566AA4B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7" name="Oval 546">
              <a:extLst>
                <a:ext uri="{FF2B5EF4-FFF2-40B4-BE49-F238E27FC236}">
                  <a16:creationId xmlns:a16="http://schemas.microsoft.com/office/drawing/2014/main" id="{CA2745FE-EEEB-417C-8BFD-827B7D11B09F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8" name="Oval 547">
              <a:extLst>
                <a:ext uri="{FF2B5EF4-FFF2-40B4-BE49-F238E27FC236}">
                  <a16:creationId xmlns:a16="http://schemas.microsoft.com/office/drawing/2014/main" id="{3EE5E92C-4EF7-44C1-8C3A-9EA3D68F2D66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9" name="Oval 548">
              <a:extLst>
                <a:ext uri="{FF2B5EF4-FFF2-40B4-BE49-F238E27FC236}">
                  <a16:creationId xmlns:a16="http://schemas.microsoft.com/office/drawing/2014/main" id="{53B5BEF9-C687-4ABD-9704-05B5BEDDA004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0" name="Oval 549">
              <a:extLst>
                <a:ext uri="{FF2B5EF4-FFF2-40B4-BE49-F238E27FC236}">
                  <a16:creationId xmlns:a16="http://schemas.microsoft.com/office/drawing/2014/main" id="{64346554-6586-46C5-A7B4-183CE9C45DB6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1" name="Oval 550">
              <a:extLst>
                <a:ext uri="{FF2B5EF4-FFF2-40B4-BE49-F238E27FC236}">
                  <a16:creationId xmlns:a16="http://schemas.microsoft.com/office/drawing/2014/main" id="{AED0C562-1133-4C55-AB43-279233D6541B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2" name="Oval 551">
              <a:extLst>
                <a:ext uri="{FF2B5EF4-FFF2-40B4-BE49-F238E27FC236}">
                  <a16:creationId xmlns:a16="http://schemas.microsoft.com/office/drawing/2014/main" id="{A67A7F27-6E6C-4D46-8594-8234C3F42C4F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3" name="Oval 552">
              <a:extLst>
                <a:ext uri="{FF2B5EF4-FFF2-40B4-BE49-F238E27FC236}">
                  <a16:creationId xmlns:a16="http://schemas.microsoft.com/office/drawing/2014/main" id="{FA651BAF-E86A-4A88-A96C-93F64DBD9C41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4" name="Oval 553">
              <a:extLst>
                <a:ext uri="{FF2B5EF4-FFF2-40B4-BE49-F238E27FC236}">
                  <a16:creationId xmlns:a16="http://schemas.microsoft.com/office/drawing/2014/main" id="{C4AC0F16-DBAE-455F-B791-1CF02AD209A6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5" name="Oval 554">
              <a:extLst>
                <a:ext uri="{FF2B5EF4-FFF2-40B4-BE49-F238E27FC236}">
                  <a16:creationId xmlns:a16="http://schemas.microsoft.com/office/drawing/2014/main" id="{93881C8B-2DD0-4B9A-A503-070806B3854F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6" name="Oval 555">
              <a:extLst>
                <a:ext uri="{FF2B5EF4-FFF2-40B4-BE49-F238E27FC236}">
                  <a16:creationId xmlns:a16="http://schemas.microsoft.com/office/drawing/2014/main" id="{E9633E11-AA16-43B3-92B7-A5A7DF299F29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7" name="Oval 556">
              <a:extLst>
                <a:ext uri="{FF2B5EF4-FFF2-40B4-BE49-F238E27FC236}">
                  <a16:creationId xmlns:a16="http://schemas.microsoft.com/office/drawing/2014/main" id="{4216CE79-14FF-4F42-B001-77BB0B3D724D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8" name="Oval 557">
              <a:extLst>
                <a:ext uri="{FF2B5EF4-FFF2-40B4-BE49-F238E27FC236}">
                  <a16:creationId xmlns:a16="http://schemas.microsoft.com/office/drawing/2014/main" id="{0B8219CA-C395-4372-8743-A05F1ED8FE51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9" name="Oval 558">
              <a:extLst>
                <a:ext uri="{FF2B5EF4-FFF2-40B4-BE49-F238E27FC236}">
                  <a16:creationId xmlns:a16="http://schemas.microsoft.com/office/drawing/2014/main" id="{A6995312-C6CE-4C0E-9361-57C93F910806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0" name="Oval 559">
              <a:extLst>
                <a:ext uri="{FF2B5EF4-FFF2-40B4-BE49-F238E27FC236}">
                  <a16:creationId xmlns:a16="http://schemas.microsoft.com/office/drawing/2014/main" id="{928CB76A-AA10-421C-AEF6-4E84FB0B317F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1" name="Oval 560">
              <a:extLst>
                <a:ext uri="{FF2B5EF4-FFF2-40B4-BE49-F238E27FC236}">
                  <a16:creationId xmlns:a16="http://schemas.microsoft.com/office/drawing/2014/main" id="{D757B0F7-0F76-44FC-80C4-5DF046B7F394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2" name="Oval 561">
              <a:extLst>
                <a:ext uri="{FF2B5EF4-FFF2-40B4-BE49-F238E27FC236}">
                  <a16:creationId xmlns:a16="http://schemas.microsoft.com/office/drawing/2014/main" id="{7631791B-BF36-4A75-8DDB-B94047091FDC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3" name="Oval 562">
              <a:extLst>
                <a:ext uri="{FF2B5EF4-FFF2-40B4-BE49-F238E27FC236}">
                  <a16:creationId xmlns:a16="http://schemas.microsoft.com/office/drawing/2014/main" id="{D66356F0-71CB-45C0-9A9D-3C124CBF3E8D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4" name="Oval 563">
              <a:extLst>
                <a:ext uri="{FF2B5EF4-FFF2-40B4-BE49-F238E27FC236}">
                  <a16:creationId xmlns:a16="http://schemas.microsoft.com/office/drawing/2014/main" id="{5ED323C9-5437-4C70-82FC-9334B20EF3C3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5" name="Oval 564">
              <a:extLst>
                <a:ext uri="{FF2B5EF4-FFF2-40B4-BE49-F238E27FC236}">
                  <a16:creationId xmlns:a16="http://schemas.microsoft.com/office/drawing/2014/main" id="{3B699255-8342-4FF3-9A10-FE0D9CFAE14A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6" name="Oval 565">
              <a:extLst>
                <a:ext uri="{FF2B5EF4-FFF2-40B4-BE49-F238E27FC236}">
                  <a16:creationId xmlns:a16="http://schemas.microsoft.com/office/drawing/2014/main" id="{BBCE5D00-2263-43FF-BEB2-B5044ABCC80D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7" name="Oval 566">
              <a:extLst>
                <a:ext uri="{FF2B5EF4-FFF2-40B4-BE49-F238E27FC236}">
                  <a16:creationId xmlns:a16="http://schemas.microsoft.com/office/drawing/2014/main" id="{3DA85644-4B32-4AD4-BF0E-9AE49C57F4D5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8" name="Oval 567">
              <a:extLst>
                <a:ext uri="{FF2B5EF4-FFF2-40B4-BE49-F238E27FC236}">
                  <a16:creationId xmlns:a16="http://schemas.microsoft.com/office/drawing/2014/main" id="{C2E5B489-79CE-4270-B76D-B3009B1B7CDA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9" name="Oval 568">
              <a:extLst>
                <a:ext uri="{FF2B5EF4-FFF2-40B4-BE49-F238E27FC236}">
                  <a16:creationId xmlns:a16="http://schemas.microsoft.com/office/drawing/2014/main" id="{AAE1DE22-E2D6-4249-8171-A38E03765E6C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0" name="Oval 569">
              <a:extLst>
                <a:ext uri="{FF2B5EF4-FFF2-40B4-BE49-F238E27FC236}">
                  <a16:creationId xmlns:a16="http://schemas.microsoft.com/office/drawing/2014/main" id="{A6644889-DBF7-4607-8420-A1898BF0862A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1" name="Oval 570">
              <a:extLst>
                <a:ext uri="{FF2B5EF4-FFF2-40B4-BE49-F238E27FC236}">
                  <a16:creationId xmlns:a16="http://schemas.microsoft.com/office/drawing/2014/main" id="{A4DDB6FF-817D-4EE9-A34F-5989F210E811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2" name="Oval 571">
              <a:extLst>
                <a:ext uri="{FF2B5EF4-FFF2-40B4-BE49-F238E27FC236}">
                  <a16:creationId xmlns:a16="http://schemas.microsoft.com/office/drawing/2014/main" id="{D7A61A72-E3E9-47CB-B50B-F8027A1FDA6B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3" name="Oval 572">
              <a:extLst>
                <a:ext uri="{FF2B5EF4-FFF2-40B4-BE49-F238E27FC236}">
                  <a16:creationId xmlns:a16="http://schemas.microsoft.com/office/drawing/2014/main" id="{8ECABBA2-683D-4AA7-AB43-D53F01D954CD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4" name="Oval 573">
              <a:extLst>
                <a:ext uri="{FF2B5EF4-FFF2-40B4-BE49-F238E27FC236}">
                  <a16:creationId xmlns:a16="http://schemas.microsoft.com/office/drawing/2014/main" id="{AA445C33-77DA-41EB-8E6D-373B79EA0BD7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5" name="Oval 574">
              <a:extLst>
                <a:ext uri="{FF2B5EF4-FFF2-40B4-BE49-F238E27FC236}">
                  <a16:creationId xmlns:a16="http://schemas.microsoft.com/office/drawing/2014/main" id="{10EAD122-9718-44E3-B289-9F79DC267664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6" name="Oval 575">
              <a:extLst>
                <a:ext uri="{FF2B5EF4-FFF2-40B4-BE49-F238E27FC236}">
                  <a16:creationId xmlns:a16="http://schemas.microsoft.com/office/drawing/2014/main" id="{E57F4FD3-3CF5-47B5-8393-C6AC8DE80088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7" name="Oval 576">
              <a:extLst>
                <a:ext uri="{FF2B5EF4-FFF2-40B4-BE49-F238E27FC236}">
                  <a16:creationId xmlns:a16="http://schemas.microsoft.com/office/drawing/2014/main" id="{6495A142-8662-4930-B76F-846F1531797B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8" name="Oval 577">
              <a:extLst>
                <a:ext uri="{FF2B5EF4-FFF2-40B4-BE49-F238E27FC236}">
                  <a16:creationId xmlns:a16="http://schemas.microsoft.com/office/drawing/2014/main" id="{DA87B662-C9F7-4DAF-AB57-DD008050C93A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9" name="Oval 578">
              <a:extLst>
                <a:ext uri="{FF2B5EF4-FFF2-40B4-BE49-F238E27FC236}">
                  <a16:creationId xmlns:a16="http://schemas.microsoft.com/office/drawing/2014/main" id="{471E816D-1711-441B-9EE0-5DB929D31DE9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0" name="Oval 579">
              <a:extLst>
                <a:ext uri="{FF2B5EF4-FFF2-40B4-BE49-F238E27FC236}">
                  <a16:creationId xmlns:a16="http://schemas.microsoft.com/office/drawing/2014/main" id="{6AE92DA6-2810-4701-993C-29D41173C151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1" name="Oval 580">
              <a:extLst>
                <a:ext uri="{FF2B5EF4-FFF2-40B4-BE49-F238E27FC236}">
                  <a16:creationId xmlns:a16="http://schemas.microsoft.com/office/drawing/2014/main" id="{8B3341D2-F629-4AC1-AB44-941DA31256DD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2" name="Oval 581">
              <a:extLst>
                <a:ext uri="{FF2B5EF4-FFF2-40B4-BE49-F238E27FC236}">
                  <a16:creationId xmlns:a16="http://schemas.microsoft.com/office/drawing/2014/main" id="{0B548591-38E1-459B-9783-875718C6A845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3" name="Oval 582">
              <a:extLst>
                <a:ext uri="{FF2B5EF4-FFF2-40B4-BE49-F238E27FC236}">
                  <a16:creationId xmlns:a16="http://schemas.microsoft.com/office/drawing/2014/main" id="{EE6EF2AF-46DB-48E7-85BC-57D2601A9947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4" name="Oval 583">
              <a:extLst>
                <a:ext uri="{FF2B5EF4-FFF2-40B4-BE49-F238E27FC236}">
                  <a16:creationId xmlns:a16="http://schemas.microsoft.com/office/drawing/2014/main" id="{34A3EE30-8E61-492D-868D-DE38CE5B8BF8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5" name="Oval 584">
              <a:extLst>
                <a:ext uri="{FF2B5EF4-FFF2-40B4-BE49-F238E27FC236}">
                  <a16:creationId xmlns:a16="http://schemas.microsoft.com/office/drawing/2014/main" id="{BC048C69-8D47-49EB-AD00-E67F0BDF8817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6" name="Oval 585">
              <a:extLst>
                <a:ext uri="{FF2B5EF4-FFF2-40B4-BE49-F238E27FC236}">
                  <a16:creationId xmlns:a16="http://schemas.microsoft.com/office/drawing/2014/main" id="{77938557-A5B9-4DDC-8083-A6DF0D6E4189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7" name="Oval 586">
              <a:extLst>
                <a:ext uri="{FF2B5EF4-FFF2-40B4-BE49-F238E27FC236}">
                  <a16:creationId xmlns:a16="http://schemas.microsoft.com/office/drawing/2014/main" id="{E8EE683B-FAFB-41B4-A3F4-D0235DACB1CE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8" name="Oval 587">
              <a:extLst>
                <a:ext uri="{FF2B5EF4-FFF2-40B4-BE49-F238E27FC236}">
                  <a16:creationId xmlns:a16="http://schemas.microsoft.com/office/drawing/2014/main" id="{E53A3608-7CA6-4797-9804-E310372A82AC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9" name="Oval 588">
              <a:extLst>
                <a:ext uri="{FF2B5EF4-FFF2-40B4-BE49-F238E27FC236}">
                  <a16:creationId xmlns:a16="http://schemas.microsoft.com/office/drawing/2014/main" id="{7127D89A-82DE-4094-9FF8-5807AF8D39A0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0" name="Oval 589">
              <a:extLst>
                <a:ext uri="{FF2B5EF4-FFF2-40B4-BE49-F238E27FC236}">
                  <a16:creationId xmlns:a16="http://schemas.microsoft.com/office/drawing/2014/main" id="{A27E75A6-5622-4351-A631-1D9F18C2E4DC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1" name="Oval 590">
              <a:extLst>
                <a:ext uri="{FF2B5EF4-FFF2-40B4-BE49-F238E27FC236}">
                  <a16:creationId xmlns:a16="http://schemas.microsoft.com/office/drawing/2014/main" id="{8A2A6EDA-ACD1-43E5-9BC1-0835A6F217E3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2" name="Oval 591">
              <a:extLst>
                <a:ext uri="{FF2B5EF4-FFF2-40B4-BE49-F238E27FC236}">
                  <a16:creationId xmlns:a16="http://schemas.microsoft.com/office/drawing/2014/main" id="{D0FE5A04-0994-4DAE-9724-414BFF390B0E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3" name="Oval 592">
              <a:extLst>
                <a:ext uri="{FF2B5EF4-FFF2-40B4-BE49-F238E27FC236}">
                  <a16:creationId xmlns:a16="http://schemas.microsoft.com/office/drawing/2014/main" id="{A2FA3478-80C6-430C-8BC4-0A2E88196C3E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4" name="Oval 593">
              <a:extLst>
                <a:ext uri="{FF2B5EF4-FFF2-40B4-BE49-F238E27FC236}">
                  <a16:creationId xmlns:a16="http://schemas.microsoft.com/office/drawing/2014/main" id="{03DE1B00-DF8F-48FC-B85D-DD1A80378962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5" name="Oval 594">
              <a:extLst>
                <a:ext uri="{FF2B5EF4-FFF2-40B4-BE49-F238E27FC236}">
                  <a16:creationId xmlns:a16="http://schemas.microsoft.com/office/drawing/2014/main" id="{FDE4496D-1DB5-4067-B03A-937951825C7A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6" name="Oval 595">
              <a:extLst>
                <a:ext uri="{FF2B5EF4-FFF2-40B4-BE49-F238E27FC236}">
                  <a16:creationId xmlns:a16="http://schemas.microsoft.com/office/drawing/2014/main" id="{4F69FD12-420B-47D3-87BC-B02C7033946C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7" name="Oval 596">
              <a:extLst>
                <a:ext uri="{FF2B5EF4-FFF2-40B4-BE49-F238E27FC236}">
                  <a16:creationId xmlns:a16="http://schemas.microsoft.com/office/drawing/2014/main" id="{1F8D1F83-E4C8-4E6B-9569-E62976F00326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8" name="Oval 597">
              <a:extLst>
                <a:ext uri="{FF2B5EF4-FFF2-40B4-BE49-F238E27FC236}">
                  <a16:creationId xmlns:a16="http://schemas.microsoft.com/office/drawing/2014/main" id="{DF32C964-8280-4ACF-BBAE-C3D54758EE84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9" name="Oval 598">
              <a:extLst>
                <a:ext uri="{FF2B5EF4-FFF2-40B4-BE49-F238E27FC236}">
                  <a16:creationId xmlns:a16="http://schemas.microsoft.com/office/drawing/2014/main" id="{871A6D25-9A04-4885-883D-781E7879F028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0" name="Oval 599">
              <a:extLst>
                <a:ext uri="{FF2B5EF4-FFF2-40B4-BE49-F238E27FC236}">
                  <a16:creationId xmlns:a16="http://schemas.microsoft.com/office/drawing/2014/main" id="{21C266B6-D6B9-465A-AC8E-23DE717E23D2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1" name="Oval 600">
              <a:extLst>
                <a:ext uri="{FF2B5EF4-FFF2-40B4-BE49-F238E27FC236}">
                  <a16:creationId xmlns:a16="http://schemas.microsoft.com/office/drawing/2014/main" id="{F8554DD5-3300-4202-A1E2-C0DDC0F81C6F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2" name="Oval 601">
              <a:extLst>
                <a:ext uri="{FF2B5EF4-FFF2-40B4-BE49-F238E27FC236}">
                  <a16:creationId xmlns:a16="http://schemas.microsoft.com/office/drawing/2014/main" id="{34833732-6457-410E-A000-656E4216A920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3" name="Oval 602">
              <a:extLst>
                <a:ext uri="{FF2B5EF4-FFF2-40B4-BE49-F238E27FC236}">
                  <a16:creationId xmlns:a16="http://schemas.microsoft.com/office/drawing/2014/main" id="{DA246E42-9997-4315-9D68-811417414F1E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4" name="Oval 603">
              <a:extLst>
                <a:ext uri="{FF2B5EF4-FFF2-40B4-BE49-F238E27FC236}">
                  <a16:creationId xmlns:a16="http://schemas.microsoft.com/office/drawing/2014/main" id="{C83954BF-6C9E-42F3-8F5C-3629E1D10C4D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5" name="Oval 604">
              <a:extLst>
                <a:ext uri="{FF2B5EF4-FFF2-40B4-BE49-F238E27FC236}">
                  <a16:creationId xmlns:a16="http://schemas.microsoft.com/office/drawing/2014/main" id="{191D5CD2-6542-4808-A309-7BB01F2257DB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6" name="Oval 605">
              <a:extLst>
                <a:ext uri="{FF2B5EF4-FFF2-40B4-BE49-F238E27FC236}">
                  <a16:creationId xmlns:a16="http://schemas.microsoft.com/office/drawing/2014/main" id="{E339B8B4-EEA6-4BED-9540-CA98EDDA3AAF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7" name="Oval 606">
              <a:extLst>
                <a:ext uri="{FF2B5EF4-FFF2-40B4-BE49-F238E27FC236}">
                  <a16:creationId xmlns:a16="http://schemas.microsoft.com/office/drawing/2014/main" id="{6519E32C-0B16-4E1A-91B5-FDE030D338A6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8" name="Oval 607">
              <a:extLst>
                <a:ext uri="{FF2B5EF4-FFF2-40B4-BE49-F238E27FC236}">
                  <a16:creationId xmlns:a16="http://schemas.microsoft.com/office/drawing/2014/main" id="{064944BD-EFB6-4F95-9016-54789713BED7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9" name="Oval 608">
              <a:extLst>
                <a:ext uri="{FF2B5EF4-FFF2-40B4-BE49-F238E27FC236}">
                  <a16:creationId xmlns:a16="http://schemas.microsoft.com/office/drawing/2014/main" id="{C821BE6E-8485-45FB-ABBB-2D25F9F7147D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0" name="Oval 609">
              <a:extLst>
                <a:ext uri="{FF2B5EF4-FFF2-40B4-BE49-F238E27FC236}">
                  <a16:creationId xmlns:a16="http://schemas.microsoft.com/office/drawing/2014/main" id="{ACA6AC36-BA76-4C19-BF6C-4944D730113A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1" name="Oval 610">
              <a:extLst>
                <a:ext uri="{FF2B5EF4-FFF2-40B4-BE49-F238E27FC236}">
                  <a16:creationId xmlns:a16="http://schemas.microsoft.com/office/drawing/2014/main" id="{40428F70-D3BF-43BE-B90B-52DA0E1376F3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2" name="Oval 611">
              <a:extLst>
                <a:ext uri="{FF2B5EF4-FFF2-40B4-BE49-F238E27FC236}">
                  <a16:creationId xmlns:a16="http://schemas.microsoft.com/office/drawing/2014/main" id="{9AFF09F1-493C-4BAA-A7CD-AE7A34FA67A9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3" name="Oval 612">
              <a:extLst>
                <a:ext uri="{FF2B5EF4-FFF2-40B4-BE49-F238E27FC236}">
                  <a16:creationId xmlns:a16="http://schemas.microsoft.com/office/drawing/2014/main" id="{EC051D0C-5FCC-4A33-9CB1-DD7F624E965A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4" name="Oval 613">
              <a:extLst>
                <a:ext uri="{FF2B5EF4-FFF2-40B4-BE49-F238E27FC236}">
                  <a16:creationId xmlns:a16="http://schemas.microsoft.com/office/drawing/2014/main" id="{06754D19-1C79-4676-8BBB-192C347EF4B4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5" name="Oval 614">
              <a:extLst>
                <a:ext uri="{FF2B5EF4-FFF2-40B4-BE49-F238E27FC236}">
                  <a16:creationId xmlns:a16="http://schemas.microsoft.com/office/drawing/2014/main" id="{0BBF5D74-ADEA-4B20-A666-0D5A2E70B60B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6" name="Oval 615">
              <a:extLst>
                <a:ext uri="{FF2B5EF4-FFF2-40B4-BE49-F238E27FC236}">
                  <a16:creationId xmlns:a16="http://schemas.microsoft.com/office/drawing/2014/main" id="{DA3292C2-208E-4B00-8844-70D3A8218311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7" name="Oval 616">
              <a:extLst>
                <a:ext uri="{FF2B5EF4-FFF2-40B4-BE49-F238E27FC236}">
                  <a16:creationId xmlns:a16="http://schemas.microsoft.com/office/drawing/2014/main" id="{9CB30A61-AAC7-4912-B7E2-2593C1AA6917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8" name="Oval 617">
              <a:extLst>
                <a:ext uri="{FF2B5EF4-FFF2-40B4-BE49-F238E27FC236}">
                  <a16:creationId xmlns:a16="http://schemas.microsoft.com/office/drawing/2014/main" id="{3890BE3E-7A38-43F4-845F-45D539AA280D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9" name="Oval 618">
              <a:extLst>
                <a:ext uri="{FF2B5EF4-FFF2-40B4-BE49-F238E27FC236}">
                  <a16:creationId xmlns:a16="http://schemas.microsoft.com/office/drawing/2014/main" id="{A3CB3529-61F8-4373-AEBD-F1D5F40CB729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0" name="Oval 619">
              <a:extLst>
                <a:ext uri="{FF2B5EF4-FFF2-40B4-BE49-F238E27FC236}">
                  <a16:creationId xmlns:a16="http://schemas.microsoft.com/office/drawing/2014/main" id="{58761D29-AF54-4076-B4A1-F4062E55B9EA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1" name="Oval 620">
              <a:extLst>
                <a:ext uri="{FF2B5EF4-FFF2-40B4-BE49-F238E27FC236}">
                  <a16:creationId xmlns:a16="http://schemas.microsoft.com/office/drawing/2014/main" id="{BE30F047-9C51-48B1-B5AA-42C8EBD1033A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2" name="Oval 621">
              <a:extLst>
                <a:ext uri="{FF2B5EF4-FFF2-40B4-BE49-F238E27FC236}">
                  <a16:creationId xmlns:a16="http://schemas.microsoft.com/office/drawing/2014/main" id="{EE87804A-7063-47B5-94D8-C28635C85843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3" name="Oval 622">
              <a:extLst>
                <a:ext uri="{FF2B5EF4-FFF2-40B4-BE49-F238E27FC236}">
                  <a16:creationId xmlns:a16="http://schemas.microsoft.com/office/drawing/2014/main" id="{848D238B-4F80-4F47-8DA4-D81FF14F8520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4" name="Oval 623">
              <a:extLst>
                <a:ext uri="{FF2B5EF4-FFF2-40B4-BE49-F238E27FC236}">
                  <a16:creationId xmlns:a16="http://schemas.microsoft.com/office/drawing/2014/main" id="{A76DE8FD-A420-4579-8F2A-DDE5B8AF2A65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5" name="Oval 624">
              <a:extLst>
                <a:ext uri="{FF2B5EF4-FFF2-40B4-BE49-F238E27FC236}">
                  <a16:creationId xmlns:a16="http://schemas.microsoft.com/office/drawing/2014/main" id="{10AA05A0-7FEE-4F76-A576-F7C1136CD97A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6" name="Oval 625">
              <a:extLst>
                <a:ext uri="{FF2B5EF4-FFF2-40B4-BE49-F238E27FC236}">
                  <a16:creationId xmlns:a16="http://schemas.microsoft.com/office/drawing/2014/main" id="{4D4633DA-4C3C-4B6E-AA8B-5B47E8090ECC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7" name="Oval 626">
              <a:extLst>
                <a:ext uri="{FF2B5EF4-FFF2-40B4-BE49-F238E27FC236}">
                  <a16:creationId xmlns:a16="http://schemas.microsoft.com/office/drawing/2014/main" id="{0B8586E9-813F-47FA-8949-2DCACB55C1F6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8" name="Oval 627">
              <a:extLst>
                <a:ext uri="{FF2B5EF4-FFF2-40B4-BE49-F238E27FC236}">
                  <a16:creationId xmlns:a16="http://schemas.microsoft.com/office/drawing/2014/main" id="{1EC9CF2A-1974-4363-99E6-754EE5618647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9" name="Oval 628">
              <a:extLst>
                <a:ext uri="{FF2B5EF4-FFF2-40B4-BE49-F238E27FC236}">
                  <a16:creationId xmlns:a16="http://schemas.microsoft.com/office/drawing/2014/main" id="{DA4B5763-FDFD-441D-9D21-4A32B4BBDFC7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0" name="Oval 629">
              <a:extLst>
                <a:ext uri="{FF2B5EF4-FFF2-40B4-BE49-F238E27FC236}">
                  <a16:creationId xmlns:a16="http://schemas.microsoft.com/office/drawing/2014/main" id="{52AECFF0-51E9-4538-A5C1-E74CB48753A5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1" name="Oval 630">
              <a:extLst>
                <a:ext uri="{FF2B5EF4-FFF2-40B4-BE49-F238E27FC236}">
                  <a16:creationId xmlns:a16="http://schemas.microsoft.com/office/drawing/2014/main" id="{B2ECB195-2D55-4C4D-B586-EE9AA27E49F8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2" name="Oval 631">
              <a:extLst>
                <a:ext uri="{FF2B5EF4-FFF2-40B4-BE49-F238E27FC236}">
                  <a16:creationId xmlns:a16="http://schemas.microsoft.com/office/drawing/2014/main" id="{465E5CF7-7342-44D9-B991-97D1959DAD00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3" name="Oval 632">
              <a:extLst>
                <a:ext uri="{FF2B5EF4-FFF2-40B4-BE49-F238E27FC236}">
                  <a16:creationId xmlns:a16="http://schemas.microsoft.com/office/drawing/2014/main" id="{DE7AC26C-0DF3-4503-AB3E-E1D236F27C75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4" name="Oval 633">
              <a:extLst>
                <a:ext uri="{FF2B5EF4-FFF2-40B4-BE49-F238E27FC236}">
                  <a16:creationId xmlns:a16="http://schemas.microsoft.com/office/drawing/2014/main" id="{3965F636-B8BA-4C25-A2E5-A8EC850EEAA8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5" name="Oval 634">
              <a:extLst>
                <a:ext uri="{FF2B5EF4-FFF2-40B4-BE49-F238E27FC236}">
                  <a16:creationId xmlns:a16="http://schemas.microsoft.com/office/drawing/2014/main" id="{0C33B7ED-EA81-4129-9CD5-4D71BD591590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6" name="Oval 635">
              <a:extLst>
                <a:ext uri="{FF2B5EF4-FFF2-40B4-BE49-F238E27FC236}">
                  <a16:creationId xmlns:a16="http://schemas.microsoft.com/office/drawing/2014/main" id="{761983CE-598A-4066-8DA7-D0208B1AD880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7" name="Oval 636">
              <a:extLst>
                <a:ext uri="{FF2B5EF4-FFF2-40B4-BE49-F238E27FC236}">
                  <a16:creationId xmlns:a16="http://schemas.microsoft.com/office/drawing/2014/main" id="{72985325-B4EB-4C82-A867-A44551EF463A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8" name="Oval 637">
              <a:extLst>
                <a:ext uri="{FF2B5EF4-FFF2-40B4-BE49-F238E27FC236}">
                  <a16:creationId xmlns:a16="http://schemas.microsoft.com/office/drawing/2014/main" id="{6158BA8F-24FE-4BFC-BFA5-4FCB04686788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9" name="Oval 638">
              <a:extLst>
                <a:ext uri="{FF2B5EF4-FFF2-40B4-BE49-F238E27FC236}">
                  <a16:creationId xmlns:a16="http://schemas.microsoft.com/office/drawing/2014/main" id="{CD5AEA1E-5637-40AA-8210-F47E64D2B76A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0" name="Oval 639">
              <a:extLst>
                <a:ext uri="{FF2B5EF4-FFF2-40B4-BE49-F238E27FC236}">
                  <a16:creationId xmlns:a16="http://schemas.microsoft.com/office/drawing/2014/main" id="{C680F52A-B651-454D-94A8-433CB84C0DC2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1" name="Oval 640">
              <a:extLst>
                <a:ext uri="{FF2B5EF4-FFF2-40B4-BE49-F238E27FC236}">
                  <a16:creationId xmlns:a16="http://schemas.microsoft.com/office/drawing/2014/main" id="{B6578F27-12F0-4D35-8D21-03250C45FC92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2" name="Oval 641">
              <a:extLst>
                <a:ext uri="{FF2B5EF4-FFF2-40B4-BE49-F238E27FC236}">
                  <a16:creationId xmlns:a16="http://schemas.microsoft.com/office/drawing/2014/main" id="{9C51E263-A8ED-4928-BB06-300F5B658679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3" name="Oval 642">
              <a:extLst>
                <a:ext uri="{FF2B5EF4-FFF2-40B4-BE49-F238E27FC236}">
                  <a16:creationId xmlns:a16="http://schemas.microsoft.com/office/drawing/2014/main" id="{99517DA0-71A7-42DE-A26E-26345A41F44A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4" name="Oval 643">
              <a:extLst>
                <a:ext uri="{FF2B5EF4-FFF2-40B4-BE49-F238E27FC236}">
                  <a16:creationId xmlns:a16="http://schemas.microsoft.com/office/drawing/2014/main" id="{8C5BC365-B656-4E80-9691-2B85372A3319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5" name="Oval 644">
              <a:extLst>
                <a:ext uri="{FF2B5EF4-FFF2-40B4-BE49-F238E27FC236}">
                  <a16:creationId xmlns:a16="http://schemas.microsoft.com/office/drawing/2014/main" id="{E56EF150-8332-4963-BF29-168D3646145D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6" name="Oval 645">
              <a:extLst>
                <a:ext uri="{FF2B5EF4-FFF2-40B4-BE49-F238E27FC236}">
                  <a16:creationId xmlns:a16="http://schemas.microsoft.com/office/drawing/2014/main" id="{D11BF0E3-899C-4832-8994-30A2D9DB18E1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7" name="Oval 646">
              <a:extLst>
                <a:ext uri="{FF2B5EF4-FFF2-40B4-BE49-F238E27FC236}">
                  <a16:creationId xmlns:a16="http://schemas.microsoft.com/office/drawing/2014/main" id="{9718A53B-389A-441E-87D7-FC7F174E47B9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8" name="Oval 647">
              <a:extLst>
                <a:ext uri="{FF2B5EF4-FFF2-40B4-BE49-F238E27FC236}">
                  <a16:creationId xmlns:a16="http://schemas.microsoft.com/office/drawing/2014/main" id="{31FAFC93-5D9C-4DDE-B602-EEEA08C71228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9" name="Oval 648">
              <a:extLst>
                <a:ext uri="{FF2B5EF4-FFF2-40B4-BE49-F238E27FC236}">
                  <a16:creationId xmlns:a16="http://schemas.microsoft.com/office/drawing/2014/main" id="{D9DAB159-9EDB-4143-8B6B-C236D4A69317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0" name="Oval 649">
              <a:extLst>
                <a:ext uri="{FF2B5EF4-FFF2-40B4-BE49-F238E27FC236}">
                  <a16:creationId xmlns:a16="http://schemas.microsoft.com/office/drawing/2014/main" id="{8C20997C-A4BC-4446-890B-2A38BC71EEBA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1" name="Oval 650">
              <a:extLst>
                <a:ext uri="{FF2B5EF4-FFF2-40B4-BE49-F238E27FC236}">
                  <a16:creationId xmlns:a16="http://schemas.microsoft.com/office/drawing/2014/main" id="{89E779E6-5AE5-47AF-99B7-149AEAC9435F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2" name="Oval 651">
              <a:extLst>
                <a:ext uri="{FF2B5EF4-FFF2-40B4-BE49-F238E27FC236}">
                  <a16:creationId xmlns:a16="http://schemas.microsoft.com/office/drawing/2014/main" id="{0E352775-F0B9-43CC-9685-05B187EC2907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3" name="Oval 652">
              <a:extLst>
                <a:ext uri="{FF2B5EF4-FFF2-40B4-BE49-F238E27FC236}">
                  <a16:creationId xmlns:a16="http://schemas.microsoft.com/office/drawing/2014/main" id="{725151D5-82A9-4E73-8426-3DCA1A1C6054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4" name="Oval 653">
              <a:extLst>
                <a:ext uri="{FF2B5EF4-FFF2-40B4-BE49-F238E27FC236}">
                  <a16:creationId xmlns:a16="http://schemas.microsoft.com/office/drawing/2014/main" id="{144A3F54-D657-401A-A249-5123867097A5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5" name="Oval 654">
              <a:extLst>
                <a:ext uri="{FF2B5EF4-FFF2-40B4-BE49-F238E27FC236}">
                  <a16:creationId xmlns:a16="http://schemas.microsoft.com/office/drawing/2014/main" id="{2E7CCBDD-010B-4189-BA84-98874AC117EB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6" name="Oval 655">
              <a:extLst>
                <a:ext uri="{FF2B5EF4-FFF2-40B4-BE49-F238E27FC236}">
                  <a16:creationId xmlns:a16="http://schemas.microsoft.com/office/drawing/2014/main" id="{956FE5EF-AADA-4554-8630-EB6E811FA9A7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7" name="Oval 656">
              <a:extLst>
                <a:ext uri="{FF2B5EF4-FFF2-40B4-BE49-F238E27FC236}">
                  <a16:creationId xmlns:a16="http://schemas.microsoft.com/office/drawing/2014/main" id="{25E84109-C0C4-4D30-AE63-2F7479F2F882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8" name="Oval 657">
              <a:extLst>
                <a:ext uri="{FF2B5EF4-FFF2-40B4-BE49-F238E27FC236}">
                  <a16:creationId xmlns:a16="http://schemas.microsoft.com/office/drawing/2014/main" id="{052E0C93-35B8-430F-A7B4-5B613EC61E24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9" name="Oval 658">
              <a:extLst>
                <a:ext uri="{FF2B5EF4-FFF2-40B4-BE49-F238E27FC236}">
                  <a16:creationId xmlns:a16="http://schemas.microsoft.com/office/drawing/2014/main" id="{4206B6C0-D340-4FBD-A874-CE16A7BB5A38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0" name="Oval 659">
              <a:extLst>
                <a:ext uri="{FF2B5EF4-FFF2-40B4-BE49-F238E27FC236}">
                  <a16:creationId xmlns:a16="http://schemas.microsoft.com/office/drawing/2014/main" id="{1672EFD4-E626-4AF9-9DF9-5CBC94331946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1" name="Oval 660">
              <a:extLst>
                <a:ext uri="{FF2B5EF4-FFF2-40B4-BE49-F238E27FC236}">
                  <a16:creationId xmlns:a16="http://schemas.microsoft.com/office/drawing/2014/main" id="{EA5B1281-204F-48D3-9F1D-BCC7747DBF08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2" name="Oval 661">
              <a:extLst>
                <a:ext uri="{FF2B5EF4-FFF2-40B4-BE49-F238E27FC236}">
                  <a16:creationId xmlns:a16="http://schemas.microsoft.com/office/drawing/2014/main" id="{7B72A5A5-54C1-46D0-8FB0-44E46AEA2897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3" name="Oval 662">
              <a:extLst>
                <a:ext uri="{FF2B5EF4-FFF2-40B4-BE49-F238E27FC236}">
                  <a16:creationId xmlns:a16="http://schemas.microsoft.com/office/drawing/2014/main" id="{CD2BB6A9-5D57-4D38-9280-A65877CB1BA3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4" name="Oval 663">
              <a:extLst>
                <a:ext uri="{FF2B5EF4-FFF2-40B4-BE49-F238E27FC236}">
                  <a16:creationId xmlns:a16="http://schemas.microsoft.com/office/drawing/2014/main" id="{DF3383BF-E338-4566-929B-144DAAD29FFA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5" name="Oval 664">
              <a:extLst>
                <a:ext uri="{FF2B5EF4-FFF2-40B4-BE49-F238E27FC236}">
                  <a16:creationId xmlns:a16="http://schemas.microsoft.com/office/drawing/2014/main" id="{15124C17-9858-4C74-8855-A67C47B83443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6" name="Oval 665">
              <a:extLst>
                <a:ext uri="{FF2B5EF4-FFF2-40B4-BE49-F238E27FC236}">
                  <a16:creationId xmlns:a16="http://schemas.microsoft.com/office/drawing/2014/main" id="{E6CE34DB-722E-4052-88BB-7C12F4B31A02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7" name="Oval 666">
              <a:extLst>
                <a:ext uri="{FF2B5EF4-FFF2-40B4-BE49-F238E27FC236}">
                  <a16:creationId xmlns:a16="http://schemas.microsoft.com/office/drawing/2014/main" id="{BA422FFF-327F-4694-8F07-81D3558D3927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8" name="Oval 667">
              <a:extLst>
                <a:ext uri="{FF2B5EF4-FFF2-40B4-BE49-F238E27FC236}">
                  <a16:creationId xmlns:a16="http://schemas.microsoft.com/office/drawing/2014/main" id="{A3A891B6-3A34-4FF4-93F2-5F6C237B7207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9" name="Oval 668">
              <a:extLst>
                <a:ext uri="{FF2B5EF4-FFF2-40B4-BE49-F238E27FC236}">
                  <a16:creationId xmlns:a16="http://schemas.microsoft.com/office/drawing/2014/main" id="{D0E703D3-A512-44B8-A59F-A2031CCB6C0F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0" name="Oval 669">
              <a:extLst>
                <a:ext uri="{FF2B5EF4-FFF2-40B4-BE49-F238E27FC236}">
                  <a16:creationId xmlns:a16="http://schemas.microsoft.com/office/drawing/2014/main" id="{7DEE5D5D-6C1D-470F-AC8C-57E3D2EF0521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1" name="Oval 670">
              <a:extLst>
                <a:ext uri="{FF2B5EF4-FFF2-40B4-BE49-F238E27FC236}">
                  <a16:creationId xmlns:a16="http://schemas.microsoft.com/office/drawing/2014/main" id="{E654474E-B0D5-43D9-834D-36803E97B63C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2" name="Oval 671">
              <a:extLst>
                <a:ext uri="{FF2B5EF4-FFF2-40B4-BE49-F238E27FC236}">
                  <a16:creationId xmlns:a16="http://schemas.microsoft.com/office/drawing/2014/main" id="{15C9E237-3E41-4F6B-AFFE-351E831F6E74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3" name="Oval 672">
              <a:extLst>
                <a:ext uri="{FF2B5EF4-FFF2-40B4-BE49-F238E27FC236}">
                  <a16:creationId xmlns:a16="http://schemas.microsoft.com/office/drawing/2014/main" id="{19BA65D1-A812-4783-898C-236628C272B5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4" name="Oval 673">
              <a:extLst>
                <a:ext uri="{FF2B5EF4-FFF2-40B4-BE49-F238E27FC236}">
                  <a16:creationId xmlns:a16="http://schemas.microsoft.com/office/drawing/2014/main" id="{F48B4E37-38C3-4C0D-AEA1-F16AA3FF18EA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5" name="Oval 674">
              <a:extLst>
                <a:ext uri="{FF2B5EF4-FFF2-40B4-BE49-F238E27FC236}">
                  <a16:creationId xmlns:a16="http://schemas.microsoft.com/office/drawing/2014/main" id="{0A319001-9D8C-4B9E-981A-3D65F8569BCD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6" name="Oval 675">
              <a:extLst>
                <a:ext uri="{FF2B5EF4-FFF2-40B4-BE49-F238E27FC236}">
                  <a16:creationId xmlns:a16="http://schemas.microsoft.com/office/drawing/2014/main" id="{5E610984-CA9F-49E5-AB1C-244AB5576724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7" name="Oval 676">
              <a:extLst>
                <a:ext uri="{FF2B5EF4-FFF2-40B4-BE49-F238E27FC236}">
                  <a16:creationId xmlns:a16="http://schemas.microsoft.com/office/drawing/2014/main" id="{A35560F0-4DE1-427D-B60C-881ED067A602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8" name="Oval 677">
              <a:extLst>
                <a:ext uri="{FF2B5EF4-FFF2-40B4-BE49-F238E27FC236}">
                  <a16:creationId xmlns:a16="http://schemas.microsoft.com/office/drawing/2014/main" id="{54F76D63-23AE-4AF7-9097-6C5EF574D5A3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9" name="Oval 678">
              <a:extLst>
                <a:ext uri="{FF2B5EF4-FFF2-40B4-BE49-F238E27FC236}">
                  <a16:creationId xmlns:a16="http://schemas.microsoft.com/office/drawing/2014/main" id="{37D9146B-5A44-4434-B20A-53CE8B61BCC8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0" name="Oval 679">
              <a:extLst>
                <a:ext uri="{FF2B5EF4-FFF2-40B4-BE49-F238E27FC236}">
                  <a16:creationId xmlns:a16="http://schemas.microsoft.com/office/drawing/2014/main" id="{0CF8CA56-E440-4C07-91BA-37B35A105E72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1" name="Oval 680">
              <a:extLst>
                <a:ext uri="{FF2B5EF4-FFF2-40B4-BE49-F238E27FC236}">
                  <a16:creationId xmlns:a16="http://schemas.microsoft.com/office/drawing/2014/main" id="{22F6820B-0208-4C3C-8B1E-908153D2B8DC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2" name="Oval 681">
              <a:extLst>
                <a:ext uri="{FF2B5EF4-FFF2-40B4-BE49-F238E27FC236}">
                  <a16:creationId xmlns:a16="http://schemas.microsoft.com/office/drawing/2014/main" id="{D0E20218-63AA-464C-B116-B0029F66AC25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3" name="Oval 682">
              <a:extLst>
                <a:ext uri="{FF2B5EF4-FFF2-40B4-BE49-F238E27FC236}">
                  <a16:creationId xmlns:a16="http://schemas.microsoft.com/office/drawing/2014/main" id="{63483843-DE07-4366-AA11-C13A908E784C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4" name="Oval 683">
              <a:extLst>
                <a:ext uri="{FF2B5EF4-FFF2-40B4-BE49-F238E27FC236}">
                  <a16:creationId xmlns:a16="http://schemas.microsoft.com/office/drawing/2014/main" id="{992CFD63-201D-41D2-B41A-FA78DFDAD43B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5" name="Oval 684">
              <a:extLst>
                <a:ext uri="{FF2B5EF4-FFF2-40B4-BE49-F238E27FC236}">
                  <a16:creationId xmlns:a16="http://schemas.microsoft.com/office/drawing/2014/main" id="{431E7888-B326-4E92-9C45-CFE7237A9B38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6" name="Oval 685">
              <a:extLst>
                <a:ext uri="{FF2B5EF4-FFF2-40B4-BE49-F238E27FC236}">
                  <a16:creationId xmlns:a16="http://schemas.microsoft.com/office/drawing/2014/main" id="{32F59FCD-C8AA-4C3C-B89C-5B7CCEC92DAA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7" name="Oval 686">
              <a:extLst>
                <a:ext uri="{FF2B5EF4-FFF2-40B4-BE49-F238E27FC236}">
                  <a16:creationId xmlns:a16="http://schemas.microsoft.com/office/drawing/2014/main" id="{7D465AF3-68F5-4E54-8914-7DF4569CB18F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8" name="Oval 687">
              <a:extLst>
                <a:ext uri="{FF2B5EF4-FFF2-40B4-BE49-F238E27FC236}">
                  <a16:creationId xmlns:a16="http://schemas.microsoft.com/office/drawing/2014/main" id="{CBA72CE6-E07F-4FA8-BBDA-589A9736D82A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9" name="Oval 688">
              <a:extLst>
                <a:ext uri="{FF2B5EF4-FFF2-40B4-BE49-F238E27FC236}">
                  <a16:creationId xmlns:a16="http://schemas.microsoft.com/office/drawing/2014/main" id="{5FF49A01-6289-466E-8BFF-B1BE5A1E129A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0" name="Oval 689">
              <a:extLst>
                <a:ext uri="{FF2B5EF4-FFF2-40B4-BE49-F238E27FC236}">
                  <a16:creationId xmlns:a16="http://schemas.microsoft.com/office/drawing/2014/main" id="{33CF454F-D25D-4036-8181-B5BFF18E1659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1" name="Oval 690">
              <a:extLst>
                <a:ext uri="{FF2B5EF4-FFF2-40B4-BE49-F238E27FC236}">
                  <a16:creationId xmlns:a16="http://schemas.microsoft.com/office/drawing/2014/main" id="{ECF2D072-D2F2-4CD7-99FF-2391B899C248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2" name="Oval 691">
              <a:extLst>
                <a:ext uri="{FF2B5EF4-FFF2-40B4-BE49-F238E27FC236}">
                  <a16:creationId xmlns:a16="http://schemas.microsoft.com/office/drawing/2014/main" id="{018B91C4-4AD2-42F3-A4F6-C9963044A0D6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3" name="Oval 692">
              <a:extLst>
                <a:ext uri="{FF2B5EF4-FFF2-40B4-BE49-F238E27FC236}">
                  <a16:creationId xmlns:a16="http://schemas.microsoft.com/office/drawing/2014/main" id="{98A4DC49-C9DE-4E64-9FC1-7A01ED83CC34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4" name="Oval 693">
              <a:extLst>
                <a:ext uri="{FF2B5EF4-FFF2-40B4-BE49-F238E27FC236}">
                  <a16:creationId xmlns:a16="http://schemas.microsoft.com/office/drawing/2014/main" id="{026613E7-2C2C-4897-A408-54AD3D567560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5" name="Oval 694">
              <a:extLst>
                <a:ext uri="{FF2B5EF4-FFF2-40B4-BE49-F238E27FC236}">
                  <a16:creationId xmlns:a16="http://schemas.microsoft.com/office/drawing/2014/main" id="{99E6A92A-C282-41ED-9E9F-6EC869E49F50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6" name="Oval 695">
              <a:extLst>
                <a:ext uri="{FF2B5EF4-FFF2-40B4-BE49-F238E27FC236}">
                  <a16:creationId xmlns:a16="http://schemas.microsoft.com/office/drawing/2014/main" id="{206556EF-545A-4A22-AF86-89AA321FB8CF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7" name="Oval 696">
              <a:extLst>
                <a:ext uri="{FF2B5EF4-FFF2-40B4-BE49-F238E27FC236}">
                  <a16:creationId xmlns:a16="http://schemas.microsoft.com/office/drawing/2014/main" id="{0D8129C8-7E05-4993-8C02-5A68D8276216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8" name="Oval 697">
              <a:extLst>
                <a:ext uri="{FF2B5EF4-FFF2-40B4-BE49-F238E27FC236}">
                  <a16:creationId xmlns:a16="http://schemas.microsoft.com/office/drawing/2014/main" id="{24B5A6E8-4B85-40D7-A62F-66E59E8111B3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9" name="Oval 698">
              <a:extLst>
                <a:ext uri="{FF2B5EF4-FFF2-40B4-BE49-F238E27FC236}">
                  <a16:creationId xmlns:a16="http://schemas.microsoft.com/office/drawing/2014/main" id="{84ED805C-6608-49AE-84FA-8F3BA25EBBC0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0" name="Oval 699">
              <a:extLst>
                <a:ext uri="{FF2B5EF4-FFF2-40B4-BE49-F238E27FC236}">
                  <a16:creationId xmlns:a16="http://schemas.microsoft.com/office/drawing/2014/main" id="{F7E65AFB-F8B0-48E3-9A15-E15C28A032A6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1" name="Oval 700">
              <a:extLst>
                <a:ext uri="{FF2B5EF4-FFF2-40B4-BE49-F238E27FC236}">
                  <a16:creationId xmlns:a16="http://schemas.microsoft.com/office/drawing/2014/main" id="{04DF1A42-35FE-4414-B061-D7431F2DBDAD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2" name="Oval 701">
              <a:extLst>
                <a:ext uri="{FF2B5EF4-FFF2-40B4-BE49-F238E27FC236}">
                  <a16:creationId xmlns:a16="http://schemas.microsoft.com/office/drawing/2014/main" id="{66B3E7A6-6832-481D-9161-F4ADFA23D1BE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3" name="Oval 702">
              <a:extLst>
                <a:ext uri="{FF2B5EF4-FFF2-40B4-BE49-F238E27FC236}">
                  <a16:creationId xmlns:a16="http://schemas.microsoft.com/office/drawing/2014/main" id="{0C635937-2FB7-4C78-8F33-A176708EA0C2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4" name="Oval 703">
              <a:extLst>
                <a:ext uri="{FF2B5EF4-FFF2-40B4-BE49-F238E27FC236}">
                  <a16:creationId xmlns:a16="http://schemas.microsoft.com/office/drawing/2014/main" id="{8120F25B-7E8A-40B8-8BE2-D7CF9767297E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5" name="Oval 704">
              <a:extLst>
                <a:ext uri="{FF2B5EF4-FFF2-40B4-BE49-F238E27FC236}">
                  <a16:creationId xmlns:a16="http://schemas.microsoft.com/office/drawing/2014/main" id="{644139C6-5D1C-49CD-A5C0-1FE9E6AC4930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6" name="Oval 705">
              <a:extLst>
                <a:ext uri="{FF2B5EF4-FFF2-40B4-BE49-F238E27FC236}">
                  <a16:creationId xmlns:a16="http://schemas.microsoft.com/office/drawing/2014/main" id="{72A2F26B-7162-4483-A377-0BB10E56360F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7" name="Oval 706">
              <a:extLst>
                <a:ext uri="{FF2B5EF4-FFF2-40B4-BE49-F238E27FC236}">
                  <a16:creationId xmlns:a16="http://schemas.microsoft.com/office/drawing/2014/main" id="{37A1EB9A-1907-4A9A-A277-08EB2A1FACAD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8" name="Oval 707">
              <a:extLst>
                <a:ext uri="{FF2B5EF4-FFF2-40B4-BE49-F238E27FC236}">
                  <a16:creationId xmlns:a16="http://schemas.microsoft.com/office/drawing/2014/main" id="{805D721F-A860-4E4F-BFC5-E415ECE24498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9" name="Oval 708">
              <a:extLst>
                <a:ext uri="{FF2B5EF4-FFF2-40B4-BE49-F238E27FC236}">
                  <a16:creationId xmlns:a16="http://schemas.microsoft.com/office/drawing/2014/main" id="{CE39A2A7-102B-4F4A-95A8-60357F194099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0" name="Oval 709">
              <a:extLst>
                <a:ext uri="{FF2B5EF4-FFF2-40B4-BE49-F238E27FC236}">
                  <a16:creationId xmlns:a16="http://schemas.microsoft.com/office/drawing/2014/main" id="{08BCD894-DCE6-4179-AB8D-C03632BAE520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1" name="Oval 710">
              <a:extLst>
                <a:ext uri="{FF2B5EF4-FFF2-40B4-BE49-F238E27FC236}">
                  <a16:creationId xmlns:a16="http://schemas.microsoft.com/office/drawing/2014/main" id="{9B060CA3-B205-4654-9E71-2F492DC670D4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2" name="Oval 711">
              <a:extLst>
                <a:ext uri="{FF2B5EF4-FFF2-40B4-BE49-F238E27FC236}">
                  <a16:creationId xmlns:a16="http://schemas.microsoft.com/office/drawing/2014/main" id="{8C911B41-4F7E-4EB8-BDA5-AC53B450B15B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3" name="Oval 712">
              <a:extLst>
                <a:ext uri="{FF2B5EF4-FFF2-40B4-BE49-F238E27FC236}">
                  <a16:creationId xmlns:a16="http://schemas.microsoft.com/office/drawing/2014/main" id="{B3A1E344-CB9C-42DB-B286-D4887D4F154A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4" name="Oval 713">
              <a:extLst>
                <a:ext uri="{FF2B5EF4-FFF2-40B4-BE49-F238E27FC236}">
                  <a16:creationId xmlns:a16="http://schemas.microsoft.com/office/drawing/2014/main" id="{2A45C606-F5FF-4F13-8193-DD311023DE89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5" name="Oval 714">
              <a:extLst>
                <a:ext uri="{FF2B5EF4-FFF2-40B4-BE49-F238E27FC236}">
                  <a16:creationId xmlns:a16="http://schemas.microsoft.com/office/drawing/2014/main" id="{7D170F00-5CD6-4328-B001-E188DB058F26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6" name="Oval 715">
              <a:extLst>
                <a:ext uri="{FF2B5EF4-FFF2-40B4-BE49-F238E27FC236}">
                  <a16:creationId xmlns:a16="http://schemas.microsoft.com/office/drawing/2014/main" id="{E3A5DF82-72EE-48FF-910D-CB61BE47AC93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7" name="Oval 716">
              <a:extLst>
                <a:ext uri="{FF2B5EF4-FFF2-40B4-BE49-F238E27FC236}">
                  <a16:creationId xmlns:a16="http://schemas.microsoft.com/office/drawing/2014/main" id="{683C4432-5A4E-4F40-B45B-8735AA161272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8" name="Oval 717">
              <a:extLst>
                <a:ext uri="{FF2B5EF4-FFF2-40B4-BE49-F238E27FC236}">
                  <a16:creationId xmlns:a16="http://schemas.microsoft.com/office/drawing/2014/main" id="{161A1E2E-3BFE-409B-A589-E79B00D107C3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9" name="Oval 718">
              <a:extLst>
                <a:ext uri="{FF2B5EF4-FFF2-40B4-BE49-F238E27FC236}">
                  <a16:creationId xmlns:a16="http://schemas.microsoft.com/office/drawing/2014/main" id="{3C773E65-E2E1-46DE-AD56-0BF499D3358D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0" name="Oval 719">
              <a:extLst>
                <a:ext uri="{FF2B5EF4-FFF2-40B4-BE49-F238E27FC236}">
                  <a16:creationId xmlns:a16="http://schemas.microsoft.com/office/drawing/2014/main" id="{87791235-81C9-47CA-AA72-92B780AC0CE4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1" name="Oval 720">
              <a:extLst>
                <a:ext uri="{FF2B5EF4-FFF2-40B4-BE49-F238E27FC236}">
                  <a16:creationId xmlns:a16="http://schemas.microsoft.com/office/drawing/2014/main" id="{6B6BDDBF-3DDF-4C26-8888-5892BFF7BD6A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2" name="Oval 721">
              <a:extLst>
                <a:ext uri="{FF2B5EF4-FFF2-40B4-BE49-F238E27FC236}">
                  <a16:creationId xmlns:a16="http://schemas.microsoft.com/office/drawing/2014/main" id="{79E0CF6C-1B20-4181-AEAE-5290E23C24BB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3" name="Oval 722">
              <a:extLst>
                <a:ext uri="{FF2B5EF4-FFF2-40B4-BE49-F238E27FC236}">
                  <a16:creationId xmlns:a16="http://schemas.microsoft.com/office/drawing/2014/main" id="{733F2229-AB56-40F1-8DEE-A1FE82702CCA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4" name="Oval 723">
              <a:extLst>
                <a:ext uri="{FF2B5EF4-FFF2-40B4-BE49-F238E27FC236}">
                  <a16:creationId xmlns:a16="http://schemas.microsoft.com/office/drawing/2014/main" id="{5EFDBD90-498D-4BCE-BA83-C2ABE46D55DB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5" name="Oval 724">
              <a:extLst>
                <a:ext uri="{FF2B5EF4-FFF2-40B4-BE49-F238E27FC236}">
                  <a16:creationId xmlns:a16="http://schemas.microsoft.com/office/drawing/2014/main" id="{D7C3D7D0-F7A6-4228-A8BE-46D6DF9B614C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6" name="Oval 725">
              <a:extLst>
                <a:ext uri="{FF2B5EF4-FFF2-40B4-BE49-F238E27FC236}">
                  <a16:creationId xmlns:a16="http://schemas.microsoft.com/office/drawing/2014/main" id="{2DCDE0C3-D533-4CC9-870E-6064744BB664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7" name="Oval 726">
              <a:extLst>
                <a:ext uri="{FF2B5EF4-FFF2-40B4-BE49-F238E27FC236}">
                  <a16:creationId xmlns:a16="http://schemas.microsoft.com/office/drawing/2014/main" id="{E8C532C2-1E45-4518-ABBA-989B34540F8B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8" name="Oval 727">
              <a:extLst>
                <a:ext uri="{FF2B5EF4-FFF2-40B4-BE49-F238E27FC236}">
                  <a16:creationId xmlns:a16="http://schemas.microsoft.com/office/drawing/2014/main" id="{A9E85565-AFCC-447A-8687-511DDABF7DC2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9" name="Oval 728">
              <a:extLst>
                <a:ext uri="{FF2B5EF4-FFF2-40B4-BE49-F238E27FC236}">
                  <a16:creationId xmlns:a16="http://schemas.microsoft.com/office/drawing/2014/main" id="{CA3080A9-CBE7-45FE-9D1D-537BA0F51719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0" name="Oval 729">
              <a:extLst>
                <a:ext uri="{FF2B5EF4-FFF2-40B4-BE49-F238E27FC236}">
                  <a16:creationId xmlns:a16="http://schemas.microsoft.com/office/drawing/2014/main" id="{25ED20BF-2547-4311-BDC1-93DEA6A32BB5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1" name="Oval 730">
              <a:extLst>
                <a:ext uri="{FF2B5EF4-FFF2-40B4-BE49-F238E27FC236}">
                  <a16:creationId xmlns:a16="http://schemas.microsoft.com/office/drawing/2014/main" id="{7600310B-E39A-4EAB-9310-B2D3CDE38D95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2" name="Oval 731">
              <a:extLst>
                <a:ext uri="{FF2B5EF4-FFF2-40B4-BE49-F238E27FC236}">
                  <a16:creationId xmlns:a16="http://schemas.microsoft.com/office/drawing/2014/main" id="{C3458987-0F42-437D-84FD-DC30CB85DBC2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3" name="Oval 732">
              <a:extLst>
                <a:ext uri="{FF2B5EF4-FFF2-40B4-BE49-F238E27FC236}">
                  <a16:creationId xmlns:a16="http://schemas.microsoft.com/office/drawing/2014/main" id="{4D3A5EDD-E5D9-4026-9C26-9D2609350C0A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4" name="Oval 733">
              <a:extLst>
                <a:ext uri="{FF2B5EF4-FFF2-40B4-BE49-F238E27FC236}">
                  <a16:creationId xmlns:a16="http://schemas.microsoft.com/office/drawing/2014/main" id="{353D1F61-082A-4A8F-9D87-761C9F7701A7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5" name="Oval 734">
              <a:extLst>
                <a:ext uri="{FF2B5EF4-FFF2-40B4-BE49-F238E27FC236}">
                  <a16:creationId xmlns:a16="http://schemas.microsoft.com/office/drawing/2014/main" id="{33CD2658-3EA1-4E0F-8811-11EAD59EEAF8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6" name="Oval 735">
              <a:extLst>
                <a:ext uri="{FF2B5EF4-FFF2-40B4-BE49-F238E27FC236}">
                  <a16:creationId xmlns:a16="http://schemas.microsoft.com/office/drawing/2014/main" id="{FEB9C14B-53A1-43F9-95B0-F584BFB635D6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7" name="Oval 736">
              <a:extLst>
                <a:ext uri="{FF2B5EF4-FFF2-40B4-BE49-F238E27FC236}">
                  <a16:creationId xmlns:a16="http://schemas.microsoft.com/office/drawing/2014/main" id="{8F63136F-4F6A-4862-95A3-F57E50A7D8AF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8" name="Oval 737">
              <a:extLst>
                <a:ext uri="{FF2B5EF4-FFF2-40B4-BE49-F238E27FC236}">
                  <a16:creationId xmlns:a16="http://schemas.microsoft.com/office/drawing/2014/main" id="{6607EACE-9E40-46BE-88ED-321F4A20C245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9" name="Oval 738">
              <a:extLst>
                <a:ext uri="{FF2B5EF4-FFF2-40B4-BE49-F238E27FC236}">
                  <a16:creationId xmlns:a16="http://schemas.microsoft.com/office/drawing/2014/main" id="{65855F65-ADA8-43FA-AA26-4773CA905235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0" name="Oval 739">
              <a:extLst>
                <a:ext uri="{FF2B5EF4-FFF2-40B4-BE49-F238E27FC236}">
                  <a16:creationId xmlns:a16="http://schemas.microsoft.com/office/drawing/2014/main" id="{B63A3EE3-0CED-4114-8AB1-506FD71D370E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1" name="Oval 740">
              <a:extLst>
                <a:ext uri="{FF2B5EF4-FFF2-40B4-BE49-F238E27FC236}">
                  <a16:creationId xmlns:a16="http://schemas.microsoft.com/office/drawing/2014/main" id="{39CF3E7E-8C5A-4B03-A8DD-9D2D81893879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2" name="Oval 741">
              <a:extLst>
                <a:ext uri="{FF2B5EF4-FFF2-40B4-BE49-F238E27FC236}">
                  <a16:creationId xmlns:a16="http://schemas.microsoft.com/office/drawing/2014/main" id="{BE28332D-1DF7-4F04-90FA-EDF8136F22D5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3" name="Oval 742">
              <a:extLst>
                <a:ext uri="{FF2B5EF4-FFF2-40B4-BE49-F238E27FC236}">
                  <a16:creationId xmlns:a16="http://schemas.microsoft.com/office/drawing/2014/main" id="{FB0589C5-9142-46EB-A80F-F6CD3FD109D5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4" name="Oval 743">
              <a:extLst>
                <a:ext uri="{FF2B5EF4-FFF2-40B4-BE49-F238E27FC236}">
                  <a16:creationId xmlns:a16="http://schemas.microsoft.com/office/drawing/2014/main" id="{F4E52BDE-EF2B-4E9F-9C11-1A217079ABCC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5" name="Oval 744">
              <a:extLst>
                <a:ext uri="{FF2B5EF4-FFF2-40B4-BE49-F238E27FC236}">
                  <a16:creationId xmlns:a16="http://schemas.microsoft.com/office/drawing/2014/main" id="{D536D84F-9707-46FA-961F-705C9C927480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6" name="Oval 745">
              <a:extLst>
                <a:ext uri="{FF2B5EF4-FFF2-40B4-BE49-F238E27FC236}">
                  <a16:creationId xmlns:a16="http://schemas.microsoft.com/office/drawing/2014/main" id="{571CF0D4-EC87-4115-A586-2B8A454D4959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7" name="Oval 746">
              <a:extLst>
                <a:ext uri="{FF2B5EF4-FFF2-40B4-BE49-F238E27FC236}">
                  <a16:creationId xmlns:a16="http://schemas.microsoft.com/office/drawing/2014/main" id="{5976B221-D0DF-413A-8A58-6063800886F3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8" name="Oval 747">
              <a:extLst>
                <a:ext uri="{FF2B5EF4-FFF2-40B4-BE49-F238E27FC236}">
                  <a16:creationId xmlns:a16="http://schemas.microsoft.com/office/drawing/2014/main" id="{7F4BFDEC-0574-4953-AFDD-9D945FFBC9B9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9" name="Oval 748">
              <a:extLst>
                <a:ext uri="{FF2B5EF4-FFF2-40B4-BE49-F238E27FC236}">
                  <a16:creationId xmlns:a16="http://schemas.microsoft.com/office/drawing/2014/main" id="{6D43BCF5-5B25-4E2A-9413-CE78B475D1E4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0" name="Oval 749">
              <a:extLst>
                <a:ext uri="{FF2B5EF4-FFF2-40B4-BE49-F238E27FC236}">
                  <a16:creationId xmlns:a16="http://schemas.microsoft.com/office/drawing/2014/main" id="{EF7006DB-8339-4915-AC43-13D360D3067D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1" name="Oval 750">
              <a:extLst>
                <a:ext uri="{FF2B5EF4-FFF2-40B4-BE49-F238E27FC236}">
                  <a16:creationId xmlns:a16="http://schemas.microsoft.com/office/drawing/2014/main" id="{6267941D-BD4D-47A0-B432-48A5CCCD759B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2" name="Oval 751">
              <a:extLst>
                <a:ext uri="{FF2B5EF4-FFF2-40B4-BE49-F238E27FC236}">
                  <a16:creationId xmlns:a16="http://schemas.microsoft.com/office/drawing/2014/main" id="{670CC126-9016-4449-AF66-641DA0E698AF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3" name="Oval 752">
              <a:extLst>
                <a:ext uri="{FF2B5EF4-FFF2-40B4-BE49-F238E27FC236}">
                  <a16:creationId xmlns:a16="http://schemas.microsoft.com/office/drawing/2014/main" id="{DCE7B1B5-31AC-43DA-8FCC-D00735E10300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4" name="Oval 753">
              <a:extLst>
                <a:ext uri="{FF2B5EF4-FFF2-40B4-BE49-F238E27FC236}">
                  <a16:creationId xmlns:a16="http://schemas.microsoft.com/office/drawing/2014/main" id="{B0ED5AD3-849F-43BC-A082-525D8C72C743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5" name="Oval 754">
              <a:extLst>
                <a:ext uri="{FF2B5EF4-FFF2-40B4-BE49-F238E27FC236}">
                  <a16:creationId xmlns:a16="http://schemas.microsoft.com/office/drawing/2014/main" id="{10F92006-EAC1-44D5-B0BA-B071CFA1272C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6" name="Oval 755">
              <a:extLst>
                <a:ext uri="{FF2B5EF4-FFF2-40B4-BE49-F238E27FC236}">
                  <a16:creationId xmlns:a16="http://schemas.microsoft.com/office/drawing/2014/main" id="{FA210A18-6BA9-443A-93AE-4D2C2CB0E29E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7" name="Oval 756">
              <a:extLst>
                <a:ext uri="{FF2B5EF4-FFF2-40B4-BE49-F238E27FC236}">
                  <a16:creationId xmlns:a16="http://schemas.microsoft.com/office/drawing/2014/main" id="{A2F6C962-CB79-49C0-A2A1-48D73AD9318A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8" name="Oval 757">
              <a:extLst>
                <a:ext uri="{FF2B5EF4-FFF2-40B4-BE49-F238E27FC236}">
                  <a16:creationId xmlns:a16="http://schemas.microsoft.com/office/drawing/2014/main" id="{43B5B014-D294-466C-8DAF-784D3C2C2259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9" name="Oval 758">
              <a:extLst>
                <a:ext uri="{FF2B5EF4-FFF2-40B4-BE49-F238E27FC236}">
                  <a16:creationId xmlns:a16="http://schemas.microsoft.com/office/drawing/2014/main" id="{F8861231-DA2E-4DEE-8335-3CE9DE6D69A5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0" name="Oval 759">
              <a:extLst>
                <a:ext uri="{FF2B5EF4-FFF2-40B4-BE49-F238E27FC236}">
                  <a16:creationId xmlns:a16="http://schemas.microsoft.com/office/drawing/2014/main" id="{0E74ACBA-13CA-45A2-A04F-188F31D04D73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1" name="Oval 760">
              <a:extLst>
                <a:ext uri="{FF2B5EF4-FFF2-40B4-BE49-F238E27FC236}">
                  <a16:creationId xmlns:a16="http://schemas.microsoft.com/office/drawing/2014/main" id="{8DBB8C7E-6A17-47A2-BE97-7002E78F4178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2" name="Oval 761">
              <a:extLst>
                <a:ext uri="{FF2B5EF4-FFF2-40B4-BE49-F238E27FC236}">
                  <a16:creationId xmlns:a16="http://schemas.microsoft.com/office/drawing/2014/main" id="{CB9DFEC3-0C28-4DF4-8E74-6D4FD92CFB6C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3" name="Oval 762">
              <a:extLst>
                <a:ext uri="{FF2B5EF4-FFF2-40B4-BE49-F238E27FC236}">
                  <a16:creationId xmlns:a16="http://schemas.microsoft.com/office/drawing/2014/main" id="{2C304566-1920-4688-B9C2-C2BE689E11FD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4" name="Oval 763">
              <a:extLst>
                <a:ext uri="{FF2B5EF4-FFF2-40B4-BE49-F238E27FC236}">
                  <a16:creationId xmlns:a16="http://schemas.microsoft.com/office/drawing/2014/main" id="{4113DF87-F0EC-4AFE-A968-FC02CFE1FE89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5" name="Oval 764">
              <a:extLst>
                <a:ext uri="{FF2B5EF4-FFF2-40B4-BE49-F238E27FC236}">
                  <a16:creationId xmlns:a16="http://schemas.microsoft.com/office/drawing/2014/main" id="{EA5AE2C3-2D24-458F-B847-87D6F84BBA4F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6" name="Oval 765">
              <a:extLst>
                <a:ext uri="{FF2B5EF4-FFF2-40B4-BE49-F238E27FC236}">
                  <a16:creationId xmlns:a16="http://schemas.microsoft.com/office/drawing/2014/main" id="{BC78A224-D81C-4A55-8E81-1704B928132F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7" name="Oval 766">
              <a:extLst>
                <a:ext uri="{FF2B5EF4-FFF2-40B4-BE49-F238E27FC236}">
                  <a16:creationId xmlns:a16="http://schemas.microsoft.com/office/drawing/2014/main" id="{A37C5C72-1D38-494A-89D8-514BF72ADD5F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8" name="Oval 767">
              <a:extLst>
                <a:ext uri="{FF2B5EF4-FFF2-40B4-BE49-F238E27FC236}">
                  <a16:creationId xmlns:a16="http://schemas.microsoft.com/office/drawing/2014/main" id="{12E51854-CB59-4F2F-A7D0-9D53CE33E736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9" name="Oval 768">
              <a:extLst>
                <a:ext uri="{FF2B5EF4-FFF2-40B4-BE49-F238E27FC236}">
                  <a16:creationId xmlns:a16="http://schemas.microsoft.com/office/drawing/2014/main" id="{B6BBDA34-8E6A-4090-AE42-827F852B15FF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0" name="Oval 769">
              <a:extLst>
                <a:ext uri="{FF2B5EF4-FFF2-40B4-BE49-F238E27FC236}">
                  <a16:creationId xmlns:a16="http://schemas.microsoft.com/office/drawing/2014/main" id="{87F32E79-CDBD-46CA-91DB-6DEE32625D69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1" name="Oval 770">
              <a:extLst>
                <a:ext uri="{FF2B5EF4-FFF2-40B4-BE49-F238E27FC236}">
                  <a16:creationId xmlns:a16="http://schemas.microsoft.com/office/drawing/2014/main" id="{4A2F4AE0-9797-440D-A29E-16D6F425ED85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2" name="Oval 771">
              <a:extLst>
                <a:ext uri="{FF2B5EF4-FFF2-40B4-BE49-F238E27FC236}">
                  <a16:creationId xmlns:a16="http://schemas.microsoft.com/office/drawing/2014/main" id="{208443A1-5776-4963-B951-A648CA7AA67B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3" name="Oval 772">
              <a:extLst>
                <a:ext uri="{FF2B5EF4-FFF2-40B4-BE49-F238E27FC236}">
                  <a16:creationId xmlns:a16="http://schemas.microsoft.com/office/drawing/2014/main" id="{CDC8FC23-46CE-4D78-86BE-A9B60C481267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4" name="Oval 773">
              <a:extLst>
                <a:ext uri="{FF2B5EF4-FFF2-40B4-BE49-F238E27FC236}">
                  <a16:creationId xmlns:a16="http://schemas.microsoft.com/office/drawing/2014/main" id="{8E3C0A47-7D97-45A1-805F-73262FC8C6A2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5" name="Oval 774">
              <a:extLst>
                <a:ext uri="{FF2B5EF4-FFF2-40B4-BE49-F238E27FC236}">
                  <a16:creationId xmlns:a16="http://schemas.microsoft.com/office/drawing/2014/main" id="{934EFB61-0416-476B-AB86-2C6EFEE95138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6" name="Oval 775">
              <a:extLst>
                <a:ext uri="{FF2B5EF4-FFF2-40B4-BE49-F238E27FC236}">
                  <a16:creationId xmlns:a16="http://schemas.microsoft.com/office/drawing/2014/main" id="{897F9BB4-F864-4F21-9F16-80DD5477538F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7" name="Oval 776">
              <a:extLst>
                <a:ext uri="{FF2B5EF4-FFF2-40B4-BE49-F238E27FC236}">
                  <a16:creationId xmlns:a16="http://schemas.microsoft.com/office/drawing/2014/main" id="{6F79755B-FDE2-43A9-A75B-D26385EEE040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8" name="Oval 777">
              <a:extLst>
                <a:ext uri="{FF2B5EF4-FFF2-40B4-BE49-F238E27FC236}">
                  <a16:creationId xmlns:a16="http://schemas.microsoft.com/office/drawing/2014/main" id="{B6D88067-435C-4C59-8685-448C43777D5A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9" name="Oval 778">
              <a:extLst>
                <a:ext uri="{FF2B5EF4-FFF2-40B4-BE49-F238E27FC236}">
                  <a16:creationId xmlns:a16="http://schemas.microsoft.com/office/drawing/2014/main" id="{F070B914-4C4D-4BDC-9ED9-A8E0B6B95EA2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0" name="Oval 779">
              <a:extLst>
                <a:ext uri="{FF2B5EF4-FFF2-40B4-BE49-F238E27FC236}">
                  <a16:creationId xmlns:a16="http://schemas.microsoft.com/office/drawing/2014/main" id="{A580B3C2-3EA9-477C-8603-9C45C1B0968D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1" name="Oval 780">
              <a:extLst>
                <a:ext uri="{FF2B5EF4-FFF2-40B4-BE49-F238E27FC236}">
                  <a16:creationId xmlns:a16="http://schemas.microsoft.com/office/drawing/2014/main" id="{B41823CA-74E2-4B6F-BDFB-5C5DCBEEF9E2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2" name="Oval 781">
              <a:extLst>
                <a:ext uri="{FF2B5EF4-FFF2-40B4-BE49-F238E27FC236}">
                  <a16:creationId xmlns:a16="http://schemas.microsoft.com/office/drawing/2014/main" id="{B182CDC1-ABF7-4C1A-BBD2-841852B1B3B8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3" name="Oval 782">
              <a:extLst>
                <a:ext uri="{FF2B5EF4-FFF2-40B4-BE49-F238E27FC236}">
                  <a16:creationId xmlns:a16="http://schemas.microsoft.com/office/drawing/2014/main" id="{48DEB495-3E99-4026-BC74-0E1D2B1B82EE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4" name="Oval 783">
              <a:extLst>
                <a:ext uri="{FF2B5EF4-FFF2-40B4-BE49-F238E27FC236}">
                  <a16:creationId xmlns:a16="http://schemas.microsoft.com/office/drawing/2014/main" id="{F4325007-7DC8-4687-B75C-5FEC22C641AD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5" name="Oval 784">
              <a:extLst>
                <a:ext uri="{FF2B5EF4-FFF2-40B4-BE49-F238E27FC236}">
                  <a16:creationId xmlns:a16="http://schemas.microsoft.com/office/drawing/2014/main" id="{051D850C-72E9-486B-AE42-5B18F3FB4EF6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6" name="Oval 785">
              <a:extLst>
                <a:ext uri="{FF2B5EF4-FFF2-40B4-BE49-F238E27FC236}">
                  <a16:creationId xmlns:a16="http://schemas.microsoft.com/office/drawing/2014/main" id="{89C4CE5E-F518-46D8-B0B8-C006454A48B5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7" name="Oval 786">
              <a:extLst>
                <a:ext uri="{FF2B5EF4-FFF2-40B4-BE49-F238E27FC236}">
                  <a16:creationId xmlns:a16="http://schemas.microsoft.com/office/drawing/2014/main" id="{09E4087C-C1B7-40CA-8C06-7B94EC0D1CCF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8" name="Oval 787">
              <a:extLst>
                <a:ext uri="{FF2B5EF4-FFF2-40B4-BE49-F238E27FC236}">
                  <a16:creationId xmlns:a16="http://schemas.microsoft.com/office/drawing/2014/main" id="{05D72140-918A-43BB-9364-370EB0B1C21F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9" name="Oval 788">
              <a:extLst>
                <a:ext uri="{FF2B5EF4-FFF2-40B4-BE49-F238E27FC236}">
                  <a16:creationId xmlns:a16="http://schemas.microsoft.com/office/drawing/2014/main" id="{4846540C-B9AE-45B0-9BBB-EFDC1CF5E6C2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0" name="Oval 789">
              <a:extLst>
                <a:ext uri="{FF2B5EF4-FFF2-40B4-BE49-F238E27FC236}">
                  <a16:creationId xmlns:a16="http://schemas.microsoft.com/office/drawing/2014/main" id="{18AE016B-A35F-449C-8C29-97AFDF4FADC9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1" name="Oval 790">
              <a:extLst>
                <a:ext uri="{FF2B5EF4-FFF2-40B4-BE49-F238E27FC236}">
                  <a16:creationId xmlns:a16="http://schemas.microsoft.com/office/drawing/2014/main" id="{56E4E71D-952C-468E-86D1-3F0E32DFCB7F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2" name="Oval 791">
              <a:extLst>
                <a:ext uri="{FF2B5EF4-FFF2-40B4-BE49-F238E27FC236}">
                  <a16:creationId xmlns:a16="http://schemas.microsoft.com/office/drawing/2014/main" id="{F3B04559-F983-4745-B805-703957451888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3" name="Oval 792">
              <a:extLst>
                <a:ext uri="{FF2B5EF4-FFF2-40B4-BE49-F238E27FC236}">
                  <a16:creationId xmlns:a16="http://schemas.microsoft.com/office/drawing/2014/main" id="{669B47BE-9390-4BC5-AA23-EB327749DE72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4" name="Oval 793">
              <a:extLst>
                <a:ext uri="{FF2B5EF4-FFF2-40B4-BE49-F238E27FC236}">
                  <a16:creationId xmlns:a16="http://schemas.microsoft.com/office/drawing/2014/main" id="{3C230B72-FCBE-48F7-A0C4-5FF0D02F7B3D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5" name="Oval 794">
              <a:extLst>
                <a:ext uri="{FF2B5EF4-FFF2-40B4-BE49-F238E27FC236}">
                  <a16:creationId xmlns:a16="http://schemas.microsoft.com/office/drawing/2014/main" id="{78E63ED8-2A13-46D4-AA01-A62B34A3815E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6" name="Oval 795">
              <a:extLst>
                <a:ext uri="{FF2B5EF4-FFF2-40B4-BE49-F238E27FC236}">
                  <a16:creationId xmlns:a16="http://schemas.microsoft.com/office/drawing/2014/main" id="{E56A9ADA-7159-4600-9A26-4FE1C3EF6A88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7" name="Oval 796">
              <a:extLst>
                <a:ext uri="{FF2B5EF4-FFF2-40B4-BE49-F238E27FC236}">
                  <a16:creationId xmlns:a16="http://schemas.microsoft.com/office/drawing/2014/main" id="{15DC23A5-4A0F-4F91-8717-05AD0F843E58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8" name="Oval 797">
              <a:extLst>
                <a:ext uri="{FF2B5EF4-FFF2-40B4-BE49-F238E27FC236}">
                  <a16:creationId xmlns:a16="http://schemas.microsoft.com/office/drawing/2014/main" id="{9FDA24DA-25EE-47B7-AF21-DC02BA8AF485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9" name="Oval 798">
              <a:extLst>
                <a:ext uri="{FF2B5EF4-FFF2-40B4-BE49-F238E27FC236}">
                  <a16:creationId xmlns:a16="http://schemas.microsoft.com/office/drawing/2014/main" id="{F46C6650-736A-4E9D-94A3-684B9F3B2B7C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0" name="Oval 799">
              <a:extLst>
                <a:ext uri="{FF2B5EF4-FFF2-40B4-BE49-F238E27FC236}">
                  <a16:creationId xmlns:a16="http://schemas.microsoft.com/office/drawing/2014/main" id="{F7029655-4169-4CCB-9C56-08B82CA74023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1" name="Oval 800">
              <a:extLst>
                <a:ext uri="{FF2B5EF4-FFF2-40B4-BE49-F238E27FC236}">
                  <a16:creationId xmlns:a16="http://schemas.microsoft.com/office/drawing/2014/main" id="{004ADABA-A935-433F-9145-EE35F22FB8E9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2" name="Oval 801">
              <a:extLst>
                <a:ext uri="{FF2B5EF4-FFF2-40B4-BE49-F238E27FC236}">
                  <a16:creationId xmlns:a16="http://schemas.microsoft.com/office/drawing/2014/main" id="{E387D599-E28E-4B1A-85E9-AECA779456D5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3" name="Oval 802">
              <a:extLst>
                <a:ext uri="{FF2B5EF4-FFF2-40B4-BE49-F238E27FC236}">
                  <a16:creationId xmlns:a16="http://schemas.microsoft.com/office/drawing/2014/main" id="{6EDE4F0E-53C0-4045-91BD-DFEDE2057076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4" name="Oval 803">
              <a:extLst>
                <a:ext uri="{FF2B5EF4-FFF2-40B4-BE49-F238E27FC236}">
                  <a16:creationId xmlns:a16="http://schemas.microsoft.com/office/drawing/2014/main" id="{E5B89B94-01E6-4270-8D18-6103F430CAD0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5" name="Oval 804">
              <a:extLst>
                <a:ext uri="{FF2B5EF4-FFF2-40B4-BE49-F238E27FC236}">
                  <a16:creationId xmlns:a16="http://schemas.microsoft.com/office/drawing/2014/main" id="{C7F97F71-66B5-4F7A-BED3-854BD194960B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6" name="Oval 805">
              <a:extLst>
                <a:ext uri="{FF2B5EF4-FFF2-40B4-BE49-F238E27FC236}">
                  <a16:creationId xmlns:a16="http://schemas.microsoft.com/office/drawing/2014/main" id="{09AC1C2C-9A57-4A5C-B8AB-3EB4BF9B1FF9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7" name="Oval 806">
              <a:extLst>
                <a:ext uri="{FF2B5EF4-FFF2-40B4-BE49-F238E27FC236}">
                  <a16:creationId xmlns:a16="http://schemas.microsoft.com/office/drawing/2014/main" id="{C5279F4B-A7DB-43B1-B138-8DCBF0675DB9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8" name="Oval 807">
              <a:extLst>
                <a:ext uri="{FF2B5EF4-FFF2-40B4-BE49-F238E27FC236}">
                  <a16:creationId xmlns:a16="http://schemas.microsoft.com/office/drawing/2014/main" id="{EF25ED68-16EA-43C0-937E-1BA5DA722B5D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9" name="Oval 808">
              <a:extLst>
                <a:ext uri="{FF2B5EF4-FFF2-40B4-BE49-F238E27FC236}">
                  <a16:creationId xmlns:a16="http://schemas.microsoft.com/office/drawing/2014/main" id="{21C39183-6C2E-47D6-818C-9D08EB614B50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0" name="Oval 809">
              <a:extLst>
                <a:ext uri="{FF2B5EF4-FFF2-40B4-BE49-F238E27FC236}">
                  <a16:creationId xmlns:a16="http://schemas.microsoft.com/office/drawing/2014/main" id="{5162B89C-D262-4DCA-BB9A-D1AA1ADE7577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1" name="Oval 810">
              <a:extLst>
                <a:ext uri="{FF2B5EF4-FFF2-40B4-BE49-F238E27FC236}">
                  <a16:creationId xmlns:a16="http://schemas.microsoft.com/office/drawing/2014/main" id="{ABA99FD0-6332-48AD-80B2-1D531603E589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2" name="Oval 811">
              <a:extLst>
                <a:ext uri="{FF2B5EF4-FFF2-40B4-BE49-F238E27FC236}">
                  <a16:creationId xmlns:a16="http://schemas.microsoft.com/office/drawing/2014/main" id="{FC22FF13-45A4-4A0C-931A-4D43BB2D081C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3" name="Oval 812">
              <a:extLst>
                <a:ext uri="{FF2B5EF4-FFF2-40B4-BE49-F238E27FC236}">
                  <a16:creationId xmlns:a16="http://schemas.microsoft.com/office/drawing/2014/main" id="{10287813-D3FC-4037-8AB9-1EB89C967A01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4" name="Oval 813">
              <a:extLst>
                <a:ext uri="{FF2B5EF4-FFF2-40B4-BE49-F238E27FC236}">
                  <a16:creationId xmlns:a16="http://schemas.microsoft.com/office/drawing/2014/main" id="{2F164DDF-CB9C-479E-8455-3CB31FC9ECE7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5" name="Oval 814">
              <a:extLst>
                <a:ext uri="{FF2B5EF4-FFF2-40B4-BE49-F238E27FC236}">
                  <a16:creationId xmlns:a16="http://schemas.microsoft.com/office/drawing/2014/main" id="{5C1B40FB-F720-4DEA-B4DF-01E972B76A16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6" name="Oval 815">
              <a:extLst>
                <a:ext uri="{FF2B5EF4-FFF2-40B4-BE49-F238E27FC236}">
                  <a16:creationId xmlns:a16="http://schemas.microsoft.com/office/drawing/2014/main" id="{8FDC13D1-88A7-46F7-A555-4498EDA11531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7" name="Oval 816">
              <a:extLst>
                <a:ext uri="{FF2B5EF4-FFF2-40B4-BE49-F238E27FC236}">
                  <a16:creationId xmlns:a16="http://schemas.microsoft.com/office/drawing/2014/main" id="{22F3286E-ECDB-41FF-984E-853CC80EA33E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4" name="Picture">
            <a:extLst>
              <a:ext uri="{FF2B5EF4-FFF2-40B4-BE49-F238E27FC236}">
                <a16:creationId xmlns:a16="http://schemas.microsoft.com/office/drawing/2014/main" id="{9A31F169-06F3-4534-895A-460CE7B5A2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H="1">
            <a:off x="-3194507" y="-1233211"/>
            <a:ext cx="17587840" cy="11271757"/>
          </a:xfrm>
          <a:custGeom>
            <a:avLst/>
            <a:gdLst>
              <a:gd name="connsiteX0" fmla="*/ 3090538 w 16863926"/>
              <a:gd name="connsiteY0" fmla="*/ 0 h 12462933"/>
              <a:gd name="connsiteX1" fmla="*/ 16863926 w 16863926"/>
              <a:gd name="connsiteY1" fmla="*/ 0 h 12462933"/>
              <a:gd name="connsiteX2" fmla="*/ 13748194 w 16863926"/>
              <a:gd name="connsiteY2" fmla="*/ 12462933 h 12462933"/>
              <a:gd name="connsiteX3" fmla="*/ 0 w 16863926"/>
              <a:gd name="connsiteY3" fmla="*/ 12462933 h 12462933"/>
              <a:gd name="connsiteX4" fmla="*/ 0 w 16863926"/>
              <a:gd name="connsiteY4" fmla="*/ 12362154 h 1246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3926" h="12462933">
                <a:moveTo>
                  <a:pt x="3090538" y="0"/>
                </a:moveTo>
                <a:lnTo>
                  <a:pt x="16863926" y="0"/>
                </a:lnTo>
                <a:lnTo>
                  <a:pt x="13748194" y="12462933"/>
                </a:lnTo>
                <a:lnTo>
                  <a:pt x="0" y="12462933"/>
                </a:lnTo>
                <a:lnTo>
                  <a:pt x="0" y="12362154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14524409" y="2357922"/>
            <a:ext cx="9343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BRAND NEW TEMPLATE</a:t>
            </a:r>
            <a:endParaRPr lang="en-ID" sz="60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18229261" y="2339232"/>
            <a:ext cx="2017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mostely Signature" pitchFamily="2" charset="0"/>
              </a:rPr>
              <a:t>Sale</a:t>
            </a:r>
            <a:endParaRPr lang="en-ID" sz="8000" dirty="0">
              <a:solidFill>
                <a:schemeClr val="bg1"/>
              </a:solidFill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17824968" y="1988782"/>
            <a:ext cx="2963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NEW ARRIVALS</a:t>
            </a:r>
            <a:endParaRPr lang="en-ID" sz="2800" dirty="0"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FC80F7-3F6F-48B6-BE3F-B1228E228340}"/>
              </a:ext>
            </a:extLst>
          </p:cNvPr>
          <p:cNvSpPr txBox="1"/>
          <p:nvPr/>
        </p:nvSpPr>
        <p:spPr>
          <a:xfrm>
            <a:off x="16675313" y="4548619"/>
            <a:ext cx="5108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 OUR PRODUCT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970E13-D864-4DA0-88CB-6FC0ABCCF816}"/>
              </a:ext>
            </a:extLst>
          </p:cNvPr>
          <p:cNvSpPr txBox="1"/>
          <p:nvPr/>
        </p:nvSpPr>
        <p:spPr>
          <a:xfrm>
            <a:off x="15050881" y="5304944"/>
            <a:ext cx="83571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ancen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apikan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nyilih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duek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Kadang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medite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coboen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tapi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lek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diceramahin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salahno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nulis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111CA501-2263-43A4-90C7-66BA11D37EFC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642654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765E-6 -4.42623E-6 L -0.24997 -4.42623E-6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449E-6 -1.14754E-6 L -0.24997 -1.14754E-6 " pathEditMode="relative" rAng="0" ptsTypes="AA">
                                      <p:cBhvr>
                                        <p:cTn id="42" dur="2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40" grpId="0"/>
      <p:bldP spid="4" grpId="0" animBg="1"/>
      <p:bldP spid="2" grpId="0"/>
      <p:bldP spid="11" grpId="0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82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Group 478">
            <a:extLst>
              <a:ext uri="{FF2B5EF4-FFF2-40B4-BE49-F238E27FC236}">
                <a16:creationId xmlns:a16="http://schemas.microsoft.com/office/drawing/2014/main" id="{1F1CA3E0-EEFA-4251-A4BF-6EAAAC7569C4}"/>
              </a:ext>
            </a:extLst>
          </p:cNvPr>
          <p:cNvGrpSpPr/>
          <p:nvPr/>
        </p:nvGrpSpPr>
        <p:grpSpPr>
          <a:xfrm>
            <a:off x="-6084986" y="-3850304"/>
            <a:ext cx="57917579" cy="16492882"/>
            <a:chOff x="-2740222" y="-3850304"/>
            <a:chExt cx="57917579" cy="16492882"/>
          </a:xfrm>
          <a:solidFill>
            <a:srgbClr val="C66A68"/>
          </a:solidFill>
        </p:grpSpPr>
        <p:sp>
          <p:nvSpPr>
            <p:cNvPr id="7" name="Circle: Hollow 6">
              <a:extLst>
                <a:ext uri="{FF2B5EF4-FFF2-40B4-BE49-F238E27FC236}">
                  <a16:creationId xmlns:a16="http://schemas.microsoft.com/office/drawing/2014/main" id="{AD3802A6-0E0C-4527-BF93-D3B3CA7FE97C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5" name="Block Arc 464">
              <a:extLst>
                <a:ext uri="{FF2B5EF4-FFF2-40B4-BE49-F238E27FC236}">
                  <a16:creationId xmlns:a16="http://schemas.microsoft.com/office/drawing/2014/main" id="{53B3E68D-C4C1-4DE2-9BF2-CF05920426D1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7" name="Circle: Hollow 466">
              <a:extLst>
                <a:ext uri="{FF2B5EF4-FFF2-40B4-BE49-F238E27FC236}">
                  <a16:creationId xmlns:a16="http://schemas.microsoft.com/office/drawing/2014/main" id="{74717FDF-5542-409F-AB29-A5B9307F66B9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8" name="Block Arc 467">
              <a:extLst>
                <a:ext uri="{FF2B5EF4-FFF2-40B4-BE49-F238E27FC236}">
                  <a16:creationId xmlns:a16="http://schemas.microsoft.com/office/drawing/2014/main" id="{971B504A-6E37-4FF4-88DB-E24D7A443B29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9" name="Block Arc 468">
              <a:extLst>
                <a:ext uri="{FF2B5EF4-FFF2-40B4-BE49-F238E27FC236}">
                  <a16:creationId xmlns:a16="http://schemas.microsoft.com/office/drawing/2014/main" id="{4A1D7D04-B661-424B-9E73-010E7449FBD0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0" name="Block Arc 469">
              <a:extLst>
                <a:ext uri="{FF2B5EF4-FFF2-40B4-BE49-F238E27FC236}">
                  <a16:creationId xmlns:a16="http://schemas.microsoft.com/office/drawing/2014/main" id="{F35D8E8E-54AE-4D09-A89A-3ACA204A40B9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1" name="Circle: Hollow 470">
              <a:extLst>
                <a:ext uri="{FF2B5EF4-FFF2-40B4-BE49-F238E27FC236}">
                  <a16:creationId xmlns:a16="http://schemas.microsoft.com/office/drawing/2014/main" id="{E547016B-0D1B-42B5-8E59-CFC1D9FC14F4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2" name="Circle: Hollow 471">
              <a:extLst>
                <a:ext uri="{FF2B5EF4-FFF2-40B4-BE49-F238E27FC236}">
                  <a16:creationId xmlns:a16="http://schemas.microsoft.com/office/drawing/2014/main" id="{22D083D3-4ED5-45A4-B8CA-C29CC26AD744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3" name="Block Arc 472">
              <a:extLst>
                <a:ext uri="{FF2B5EF4-FFF2-40B4-BE49-F238E27FC236}">
                  <a16:creationId xmlns:a16="http://schemas.microsoft.com/office/drawing/2014/main" id="{DC6E984A-136E-42CC-B9E4-855022570516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4" name="Circle: Hollow 473">
              <a:extLst>
                <a:ext uri="{FF2B5EF4-FFF2-40B4-BE49-F238E27FC236}">
                  <a16:creationId xmlns:a16="http://schemas.microsoft.com/office/drawing/2014/main" id="{6140F1F0-00F8-4D43-989E-47C6E099EE7A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5" name="Block Arc 474">
              <a:extLst>
                <a:ext uri="{FF2B5EF4-FFF2-40B4-BE49-F238E27FC236}">
                  <a16:creationId xmlns:a16="http://schemas.microsoft.com/office/drawing/2014/main" id="{B528C518-E9FB-45DD-ABDF-2993C11CBE72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6" name="Block Arc 475">
              <a:extLst>
                <a:ext uri="{FF2B5EF4-FFF2-40B4-BE49-F238E27FC236}">
                  <a16:creationId xmlns:a16="http://schemas.microsoft.com/office/drawing/2014/main" id="{035308F3-1686-433D-AD8D-785DC4D9AC11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7" name="Block Arc 476">
              <a:extLst>
                <a:ext uri="{FF2B5EF4-FFF2-40B4-BE49-F238E27FC236}">
                  <a16:creationId xmlns:a16="http://schemas.microsoft.com/office/drawing/2014/main" id="{75B8E0BE-CF05-4525-8CD0-ADA0E2C1A48E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8" name="Circle: Hollow 477">
              <a:extLst>
                <a:ext uri="{FF2B5EF4-FFF2-40B4-BE49-F238E27FC236}">
                  <a16:creationId xmlns:a16="http://schemas.microsoft.com/office/drawing/2014/main" id="{E3FA9345-76DF-4F1A-A0BC-A00BBF84ED59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86B5D3D-7DCB-4A11-8CC6-503E905FBBAC}"/>
              </a:ext>
            </a:extLst>
          </p:cNvPr>
          <p:cNvGrpSpPr/>
          <p:nvPr/>
        </p:nvGrpSpPr>
        <p:grpSpPr>
          <a:xfrm>
            <a:off x="-7481614" y="-65314"/>
            <a:ext cx="57182336" cy="9856094"/>
            <a:chOff x="889000" y="670366"/>
            <a:chExt cx="48645911" cy="8384734"/>
          </a:xfrm>
          <a:solidFill>
            <a:srgbClr val="C05A58"/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00DC14A-41D7-4610-A413-592A0F676670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AA70475-26DE-4132-BA2E-9824D344AB96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E8D3F9-FA6C-4A17-A915-11022AA46ABF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9A327AB-B7D3-458B-991E-6E28233F285A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E8F11C4-375C-45A9-8A23-DAE4DC66D3D3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76CD4B2-FFC3-4FDD-8528-BC72CB9632FE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585CFA5-B3C7-40D1-A765-5049B172B7E3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24EEF8D-5CD7-4E16-9163-7B73BC00231F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75FAB85-F0AD-4A87-B4FA-0562B867DC34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AFE2209-1155-454E-B1A8-5B4CB755B629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5234E06-D4B5-494E-A7D3-A9F0D2FB778C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B09506E-0653-4487-9D9D-F02B6460BBD3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5DC2303-366D-4201-89EF-D656A794F603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1E5A5D2-91BF-4CE8-B1EA-4DE5F9143716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DFA9FFC-C160-480E-9A1D-88D94ABEC2C1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208BEAD-1CA2-45F0-9F51-AE6E535F6795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84988BF-44A9-4536-B672-7437C870C774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587A9BA-BAA8-4F86-9D5A-E9B42FA767E6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4B3F689-C738-468C-857F-ADE1797953AF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8D9E27F-B989-4BB7-84A8-2ED827CD01A3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7248ECC-63BF-4318-8296-5326D346EC88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665A0A4-F3AD-4C41-9579-8AC0E91684CE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87A3F1A-B901-4FA1-BB4E-2B667DDC0D64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1D56709-6C46-44CD-A2E0-CA61FF76F844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013159E-A6E5-4AD3-AF25-CE46FA602C3A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CA2FB20-3B15-47D7-88F0-7B15E9950E73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7516007-BDD1-4B8F-8C9F-26D2BCF2431D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D6B3F44-CD4D-46A4-89D3-13964154A3AE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A230E3B-48B3-4226-94CD-95A55CB5FC34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836F395-D318-4E06-A33F-841394AFBDB0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A83345B-B866-485C-995A-4477F2237FBD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CBE95B1-E1AE-4C73-A465-DFA8FF082DBD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B2CB019-625A-4A08-9EAC-C63D54CD4801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00BF76A3-6852-451A-ABD9-B7D0D3FDE13D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ED8BA36-7202-4F32-A071-F5F6FB67098F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D85E29F0-852A-4338-AE7A-A32E9BD7F25C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37C9A48-7823-4526-B73B-8D2C646F1900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6ACB14F-517E-4CF3-AB27-5DF07734B12B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46DB9BC-EFF0-4644-9EC3-C121CF0A9515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053AADD-E12D-4960-8315-F16A5BD09BE7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E246409-BDDD-46D9-8662-CC600F599671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BA9F573-8992-429B-9162-9DA7AAC1FF12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86D7F6A-61A2-4FF5-AE0D-0327DD0408D1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57E5E1D-AB05-42A8-9AB5-1D72E9E83714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884CEE1-645B-4AE0-A4BB-78849ABE0718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F5A7A67-2DF7-494B-BFD2-ABF8637BA637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A79BE901-7C41-4781-A8CF-F6731A6B6DE4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BA21C3E-D666-43F7-9564-DD9F936CFD7C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2C61C672-CB35-4EF3-BEE2-6EA78D733055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D04922F1-9BED-4DA5-BEE2-4530DA2DE8BB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6407465-032E-4B06-9676-E9DC1FF23704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4164F23-CC73-45AE-94E7-D3F69CD9C693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2AAD8B9-1C19-4A8B-923D-58FB27F27569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CA24F39B-EAE6-43C0-9024-7A0D87A31748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FD59C7-23C1-4E9F-BF06-425554137FAD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CBE699E-AFDF-4947-A9BE-3AB7DDEAB20F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D6F257D-2F8D-4648-88E9-5D1FB2BD88C1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C7453B03-FB9C-406D-8247-06BA7068B5F4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1B0ABD9-7B57-4B47-A6CD-421ADB4686DC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742CA2D-7632-4623-AC66-82B7FCC9D9D9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A2D4072-3FC9-4215-ACEC-FCAAD15BDA60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2966FBA-71EF-46F2-8BAD-62E1E70259B2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7B1F22AA-F5B6-4792-8042-CBC74B4214AA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C15B5FD-48EE-4195-9998-4540EAC59809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4C32D683-17D2-461D-9328-0EE8321FE203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68D3BDA1-43F7-41E7-82CF-38BD10A67BEE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C118D7D0-B6BB-4841-B6B6-572A1931D084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EEFF2F53-7BD0-4E9B-95B1-3595300171DB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11F52EF7-0917-4291-ACA3-1C741F33B20B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5A59B841-D6E2-40D5-83DB-9EDA119C27D7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DE6E768A-7164-46BA-9590-85CAAA5C2038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2F16B8AB-7B30-406C-9EBC-8B7C8D2B8703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7A8ED519-CF3E-46C5-9D22-EA491FACE84B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84311DEB-4D86-4948-A27D-9CC7F9642DA4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27592911-3217-46E1-8497-A2CF226A629E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044D13E3-C8F3-4C5D-A3CD-9F0819EC969B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D921598C-0C5A-4284-8EF3-0F6FFB7BA67B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F3A20FA5-1B87-4093-BD2E-F641CB50D058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3CC0F021-FD47-47EE-8093-12E2949524AD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CFA1FDA0-9171-4E17-A2EC-F66A86EEE988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E42BE82F-2C2B-4AC6-8D69-264B67E5BCD6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5ABF1F2-5015-497E-8610-34D89166FE34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6A8281D6-3E85-4A15-97FD-0F34A977362C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AA1E3008-6E32-4FA6-A7F7-FA8F75DD268E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6A1C4D4C-0A51-4653-93E0-AC0774A4BB61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803B5046-E6C4-485A-871C-693A4F366814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81153839-B65E-4D77-B169-BAD34290F5F7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A3273A5C-AA52-4A8D-A636-53F1BF52864D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EC2BF2F1-E30C-4262-AD15-643F1E7D5A22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541B9F32-A80A-4A76-9E77-3ACBF0FDD3CA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31076F6F-013F-4EA7-BD4F-B393A811E115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A2812F82-6942-404F-989E-B8C0AC021F28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B127D205-4E20-4A36-940F-A863992C1115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D1178DA6-A0B5-40B1-A564-B7DFC07A0D31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CC018B0F-CEAF-4C30-94DD-5C0181C0B517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9547F85-F636-4E71-8FFA-AE5C5ED29BAF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A04CD738-BC49-40AC-878F-33742CA903AB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0C6D1D5-C471-48EC-80C4-9062C17A772C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B26A8345-2A82-4BCF-B4B2-89D1AB552630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7FEC555-3320-4C26-A682-E0DDCBA65014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0ABA244F-0335-442C-921F-B413EB52B039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DC8F7794-99E4-4C18-AFBF-B010135FE35F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226BAE77-2419-47FF-A7E4-CD0EB8C3EA7C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23CE059C-8D1F-4A38-90C1-433BD0075E42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864C3261-136B-4620-839B-17496B39CA86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0C29FA89-2218-4DC3-A072-D01CAC866E2B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110DEAA-8781-44BF-962F-B2671E16752D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4029FF8D-C78D-413A-B2CB-1266FB25A13D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BD810C45-983D-4449-9A11-6DD7389A3807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A1EBD4CF-D2EF-4192-B52A-C23435CEFF6C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6036F7F8-BC31-47D8-BEA1-37E66B5C1E39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0B8EB491-C279-4B1A-9BE4-54E6F0BFFA0F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BAB2718D-6EC1-4C80-A0C2-DA02231C43D8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F5637072-AD54-41C4-9E72-D5820B74B611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717F69C-D7D1-4DD3-B380-C38A9C27AA13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4DF7B1F0-642F-4BAE-B7A5-7AC3ED5FF2D1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C4920B75-E5E4-4CE5-8CAA-3C94EAA17FA5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2AFD4253-F152-4056-BB4F-7E050092E515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B989CA8A-5026-4848-BC90-67E343B1650C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DBB76309-D721-49E3-88F3-D58A4FD72A14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BC26E11-914A-42B5-AA24-D4FA61D70532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6F9AE8F3-01E7-411D-826B-86C6064B0E32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C0AB8864-B909-45E8-A673-2B649FB560DD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05F28E0D-EBE8-4B21-856C-BE080EB8350A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E94F8FD0-4092-49D1-A3F2-55486FB809DE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4CAA43BA-DB7A-491B-BF44-E4F054E3C052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80C607AD-B10B-49CE-A56A-A5E376DF7893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9CD2B682-74E5-4B24-BD43-D769CBC5100F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E2ECDD3D-1C9F-44F9-9CDC-40F98FDCD4DF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5E65961-94E3-4A0B-A70C-D0B606FDCF1D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A6460E55-0907-433D-9AA0-959C5B91047D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02AD3EF8-C587-4F10-94BB-46036EF04D3B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BCED0F70-A47B-4BB6-90E5-C5EAD5658295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1C024876-F876-403C-8A4B-B27CBD5CE297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7351B484-E601-41EC-9FE3-E46F7E900127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A942889-BC0B-4E11-B81D-E0707E481A9B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815B4D9A-5C9A-4EE7-9D86-6653C904BB9E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0C64E534-2922-4A5B-86DC-AFFDADE6CA57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AE92466D-4A7A-4052-8BB7-FFBB79662531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EF8CF6A0-2E94-4C79-A54F-11A41CE20016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E25DB9DE-DD04-4A16-BF07-61C0BFF256D2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82062019-69AE-4DAE-91B4-2916E497A987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B2D3F34F-1F47-46B1-BB7C-62F565916B8B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A24303D9-8DA6-44D3-97A4-6EC96E8F9A75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977C3D91-EE6A-45AB-A1B9-B4167C47D676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3028217B-88DA-4FE8-A752-96F2764D27BB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CAB5291D-A4D1-4B68-983E-E406A6E71C30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928CCC92-08ED-4708-9942-040BDE22500C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365D1C67-F21D-4B7A-A65C-D9033CB2E1AB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5BE4B6FC-1468-4325-9769-FB514F98A6D3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2E03B561-A9D3-409F-AACC-00D0CF3E0635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2772590B-0A52-44F0-A89A-45AD50B25AE2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B123E617-A634-41FC-8E0E-7739D1D3FDFF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E3D8516A-A1BF-44E8-88CB-483116EA8112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F8C0B4CA-13B6-45DC-9BFF-F4EDA3417C15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24E4C3D7-AF28-4B29-BC31-D0DA3B8597A6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1E2391D4-09BF-423A-B117-125959815471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8BBACB70-F6A7-4C8A-8DA9-231F354386F5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8D474155-9469-436E-99BA-BB50C23CA713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DDBE43A3-4852-4499-B60E-6F6FF35D2F8D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ACE98CAB-D923-4135-87EC-CE686939E1E9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1CDC21B6-3863-49FB-955A-BB3C23376EE1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6FEFC602-E3FB-450D-B131-6CC14E8FCABD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0B28D4CB-0096-4F00-AE55-5B1DD4A839BD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02B4C63D-2140-4A19-9534-382B3F185BED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630B4718-3A65-4ECA-A331-2630A2232A07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2552A599-318F-4482-A2EF-60B1482F859B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026C414F-085A-4E95-BC4D-49E1C2A40BEE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ACD9BA17-B037-401E-882A-B8167D36EEB0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73260125-0939-47EC-BF8D-C2CC5F775F8F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2A30E46D-43F0-4953-802C-C8C3A597EDF4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BF784A14-90E7-4DD3-BCB7-D1C192AFC53A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7F3DF623-385E-4501-87C7-B07CEFEC73CF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E002CB74-5AB0-43E4-81DE-399AE04B3C25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33C3A9C8-57D0-49EA-83C1-2185DACEFA92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E23AF633-2340-4DD4-9240-CA1A6DF1F52B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8CEEF92E-AD54-4674-B44B-081AA0AE8C8E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A649FE24-8163-4A7E-B6A3-CA6E7119FFD8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064F15C3-00B9-4814-B93C-7F219A09CB58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F47E4E43-7619-455F-B142-095D0C965523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B7229688-7CD3-479F-B73B-E1DA12668B58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1B887C85-2CAD-45DF-A563-D91EED929FC8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6B055152-E42F-4D52-B6BD-6BEE0F9194C5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EAD4DF2C-8B93-4683-AAA5-A32633EDB12E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946AA69B-A010-4C9F-B72F-C35E265F35C6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911B6BB3-191E-43DC-88D1-EF0C51E963C3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E40D3973-1F18-4813-A6EB-5B1C044E0AD9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50E44FC7-CE9A-4639-A05E-3CBA4052A96E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E6952FAD-EC7C-4957-960B-628E31766C18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1CFBF85A-5420-47D4-A146-29274F4A9BC6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41C1B80A-2D04-4914-A061-24127E0B2492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CD98AF29-36A4-4A16-B49B-084690775BEA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85AB2089-A3DB-458E-A325-073E55AACB14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B6F01CF9-D161-4418-9297-9572A4CA239D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8BD5B61F-C63B-49BD-AE8F-393A2E81917A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ADFA75C7-742F-4D4D-9588-BAFF42A59835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BE445196-7227-43C6-AF14-61201C3BFD44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D8C6F2C7-9B26-4A2A-9BF7-AE4A1D3EC9C4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5996B852-4AC4-402C-B81E-AEF656C982AB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F3129CE3-1570-4E09-BC10-E52F0E83D6E2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A21A147A-E0FD-4BF2-B305-B81D2ACFE70E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13245862-C3AF-475F-BBAE-0924FD838F01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6A67F4A4-923E-4B55-B893-8257D10FBA9B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0E9B7AC0-C63C-47BB-882F-6B2CA5D24F20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DCF1886D-B451-4E2D-9020-21805768A864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F3F9FE7E-9C94-4270-A812-F4B5C8DBE6D8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875D761A-0F38-4AF6-8725-0A3ADF253153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F3148CA8-29A4-444C-B6DA-B29EC134A87A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AAC81EC8-618A-4026-BAC9-BE21FF5489E7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BD06A31F-6155-43DD-AEFE-71A18A7AE77F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555E763E-0160-4822-AB92-381353BC0AEE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C1A55673-0250-4FA5-B64C-115345718A91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8E3393AA-767D-41B5-8A1C-0571B3DCC1F8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7312288E-CEA0-46F8-96BD-C2E29DBAB5EC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6ADBF315-111F-4976-A747-B5DB6BE9AEB3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43B2316-C9F8-45EA-BF76-5CC83769C665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5A556E34-63C9-4095-90BD-7B8853D590DF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E4E2699E-A6C2-466B-B21D-49356B518A80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EB8E9191-D9E4-412E-9476-2EFE3B620EAE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C8EE3504-66C9-48F7-86CB-2BC2FA6BEE35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9A779204-2C7C-44AE-898A-FE25C0126182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536679D0-EABD-4DA7-A297-234E6D85279C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4EF507D6-AA2C-40EB-B21B-963AEBA5E216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A7E93E8F-3D7A-4E8C-B5C4-0EE31BE13EA6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790AB22D-18AA-4261-9BB8-FEB18D99FE07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6545173B-68AF-4897-B115-0164F6173A9F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E73CACD6-2E66-4784-B3A8-C96566824E46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166CDA77-40D8-4BFC-B4E2-2CB2434E11B0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1468A27-B32B-4A50-BBD9-1C31B4FCCE2D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AB69CB9A-5535-40D1-8559-ABBA772E79E6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8A206571-5013-46E7-BEAC-C05B9214E71F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D977DC26-9B1A-49E4-801D-24601C91C146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8E1C41D8-A1AD-47AF-B86A-9E91C96CB39D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D8AE52DA-A240-4C47-82F9-82EA1315FA8D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2559FAE9-92BF-4BED-BEFA-60DD64DA6FF9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B886E375-7C59-41C5-83DD-04440678DBC5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448A91DA-527E-4BE9-9B72-09BF363D4DBE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19D9AA8C-2298-4AAF-AC1E-EC67F3C75D65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94A66273-4334-471B-BD9C-E752DC0614BA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5159B386-C70F-4F6E-981C-9176005628A2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0DED3604-3312-42F0-AA2E-DD0A0A940A94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108ACB22-2689-48F9-A1BB-1B0C4E3128C4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DC273BC4-5564-4038-A46A-E0F082441D7B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0F764660-1254-4984-B13F-C4FA97D6C157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346EF078-F595-4025-A651-BFADFA47F7D5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058C2292-6788-45D0-8BF2-4777EB9E4B9B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281BE75F-22EE-4C0F-A6FE-8665A89C741C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252DE26A-960F-4B64-978F-23F5A6AC3A1B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254F5A8-1BBD-490A-9BE4-BE2E0D02BCD3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5C7892F2-03F3-40C7-8A56-F38CEDB4235F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DF677686-70D5-4E53-808B-8E2E36818008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0FF4318F-0F0E-4C84-93A1-7A87C022C67E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CE6FAD14-0C74-4654-9088-8FD6A70221CB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0A3C7068-E807-4F57-B4F9-142965EEA40A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998B103B-D9E9-479D-BAFF-8F1D5F3DE35D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74BF9B95-7259-4A0B-B140-1832DABBDD46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A545C6F5-C782-4757-B276-62C4106300A1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C7B6F5FF-449F-4594-AA1C-D319BF3B372B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00957DE7-176F-454F-91D7-A7F7C854FE3F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837B8CB4-D0FD-4A6B-947F-63BF4F69F552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5351A4AD-07B7-4959-B430-74735547F2A6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id="{71CBCA41-3E68-4EBA-B92A-7CE324F1FE3F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id="{57FFC981-4EB1-4A68-8A43-D2AE991CB13E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1A8E70B7-1598-4E2B-BF4F-43A4B013E091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72B871B4-299A-4FEE-B751-A071C6680F28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69918232-56E3-40B8-AAA3-1D76137DD80B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08CDFF89-46A3-4DAF-B880-2790A2AA4353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824630B7-8FF6-4D76-B1B1-66AC352CAF4C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C1FDA62A-FF76-48FA-815B-63BB75A6D19D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6D4E215D-8B70-4D2F-A1BE-ACDD44F1085B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AA00209E-BDA6-4E5E-9A64-8A82CACD170D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11663805-2BC6-4484-9B18-04DC5F648CB9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869AEA4C-BBC6-4751-B7C8-4FD99B485806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A336F8F5-FFC7-438C-9E79-155233852DD1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7FB2FF8B-215B-4719-A8D8-F19C09B9A6A0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495FE404-F47D-4B26-B71B-010663FBC4F3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5DD8FF30-2536-495E-A7BD-1FEA2371CD26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07493D1D-0BA8-4752-ABD8-C19E868D3C53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A23EC9DF-5D90-4B77-ABE1-8A5EE566E975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9B631A7C-B7FB-41DA-B2BC-38EF2229CFB6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5C3A500E-8B84-4760-A74E-8C6BEFE40B01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86B50557-C727-42B4-8791-52F710E7733F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D6DFC5C3-4B88-4088-BF74-196F90659594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10010675-9511-4A62-A6B8-605D55629459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77651F33-9375-4FD6-93F1-7CE1233D8BF1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134A6C65-469A-418F-A2AC-DB7E9500A52C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8F6F5E36-D5F1-4B21-A2F9-47983646AD3F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86C950FA-91DA-42B5-AE59-DF55C53453F0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6CBE6395-7ED1-40CB-B007-3CB1839F931E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7B8E830C-A944-4FA1-85A0-64BF27ED8841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4549A382-EE58-4C1C-B524-4E2D520B4E0F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F87D4E92-177B-4EA9-ACC3-42577E25F91C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7E501890-FBD0-4420-9399-B622F5F2ADFB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A3FA4174-1A91-47BA-9FFD-4F648BCA9194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2168AFE5-FCC5-41EB-8679-A704CA71D9B9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1DC3AC6C-7829-4D05-9ABC-8F0C497DEC7A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C67CF30C-EB16-450D-8CA9-EF50A63423D4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41101EE6-A515-47B9-901F-D4C636F33412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478173D7-F058-4464-B123-AE6878950433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7CBCC1FE-8381-42E3-A4F9-FD893CBBB699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B6EC8980-3462-4796-8F92-BD2274AC6C2F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FB4B533F-435A-46D9-9F8F-871AD1817AF1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9237693A-9630-4ADD-885F-E8C45F335F1D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8600266A-27C1-47B2-AC31-6FE887396DCC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60CF9F86-67D7-4091-BA93-7F87F59598AE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5FA48BA2-A2BB-4E06-903C-949BF8056F62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087ADDC9-9C87-4BD5-9790-56DE68EFFE1A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43A1F798-6608-4989-8950-A7A40A7B8D10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DCF0932B-4E67-4BB2-95B9-9BBF61740F9F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E961808C-2778-4AD3-82D4-91DB80379203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580CAD48-79EC-4390-BD05-14FB4AB9564F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A69A520B-D401-416C-8E8E-D86ACE56156F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3300099B-A77C-40C5-BE6C-BFFC1E3C6644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15176990-9C80-47F4-8959-890B98D6EA0C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63925D05-AB50-4DD2-9AE9-BD59AF4BA26B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9087FC87-7003-4F64-8C79-5DFEA7ADF5D4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22AE63CA-13B4-4B56-AE91-38E08AA9476D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B7F04485-9976-4FCF-9B42-DCEEDB7719AA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18FD6D67-609E-4CDA-BF1C-C1771148E567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87F50591-5BD1-4AC9-88BA-26C58316ECB3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6D487834-D397-4A36-BE03-8B9CF15F1B4B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5D9D050C-B34D-41F2-9BE6-80C980FEF4A5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4EFBDA5C-A511-44BF-BED8-BD1E75392337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1A2C9D8A-3603-4A2E-ADE0-72F3E64F4437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9CA50CEF-042E-4686-BE1B-F4712557EFEE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A67501A1-5A2C-49AC-84A1-80A3475C8AD1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66DE8167-EA87-4D02-8648-74F9AB3862FF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EC2A86DD-E695-400C-A0DB-70DA0A42A38A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6A9A72D2-7CCE-4847-AD5A-29F0A749092E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30ED19B4-3E9A-475B-A0E0-B4855CFA65FB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454AC278-FFBE-46D8-BDBB-94664930E645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6B5CBB1D-2934-45C3-BBB8-7BDD74382B73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417216C3-6D0D-45E0-AFA5-D0C193CC1A4C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4" name="Oval 413">
              <a:extLst>
                <a:ext uri="{FF2B5EF4-FFF2-40B4-BE49-F238E27FC236}">
                  <a16:creationId xmlns:a16="http://schemas.microsoft.com/office/drawing/2014/main" id="{74511AE1-0CA4-4AC1-8208-3CEB2819D191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5" name="Oval 414">
              <a:extLst>
                <a:ext uri="{FF2B5EF4-FFF2-40B4-BE49-F238E27FC236}">
                  <a16:creationId xmlns:a16="http://schemas.microsoft.com/office/drawing/2014/main" id="{5A2DD0F6-5604-4A37-BF5A-42577B61E546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6" name="Oval 415">
              <a:extLst>
                <a:ext uri="{FF2B5EF4-FFF2-40B4-BE49-F238E27FC236}">
                  <a16:creationId xmlns:a16="http://schemas.microsoft.com/office/drawing/2014/main" id="{97E7CAA5-1145-40E4-9483-B0FE7D1EDC33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7" name="Oval 416">
              <a:extLst>
                <a:ext uri="{FF2B5EF4-FFF2-40B4-BE49-F238E27FC236}">
                  <a16:creationId xmlns:a16="http://schemas.microsoft.com/office/drawing/2014/main" id="{237C12D9-7366-4393-87A8-6470130F52A9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8" name="Oval 417">
              <a:extLst>
                <a:ext uri="{FF2B5EF4-FFF2-40B4-BE49-F238E27FC236}">
                  <a16:creationId xmlns:a16="http://schemas.microsoft.com/office/drawing/2014/main" id="{BA107F38-BB6E-4FC7-9E26-8B85A7F02CC3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9" name="Oval 418">
              <a:extLst>
                <a:ext uri="{FF2B5EF4-FFF2-40B4-BE49-F238E27FC236}">
                  <a16:creationId xmlns:a16="http://schemas.microsoft.com/office/drawing/2014/main" id="{7605D238-CD5E-4DD5-96A1-B96979F7BAB9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0" name="Oval 419">
              <a:extLst>
                <a:ext uri="{FF2B5EF4-FFF2-40B4-BE49-F238E27FC236}">
                  <a16:creationId xmlns:a16="http://schemas.microsoft.com/office/drawing/2014/main" id="{F318C5BB-B1C5-43C2-8582-8C7D08CF0969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1" name="Oval 420">
              <a:extLst>
                <a:ext uri="{FF2B5EF4-FFF2-40B4-BE49-F238E27FC236}">
                  <a16:creationId xmlns:a16="http://schemas.microsoft.com/office/drawing/2014/main" id="{B8F2C4CA-9B22-4A04-AFCB-84501B5D2EB8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2" name="Oval 421">
              <a:extLst>
                <a:ext uri="{FF2B5EF4-FFF2-40B4-BE49-F238E27FC236}">
                  <a16:creationId xmlns:a16="http://schemas.microsoft.com/office/drawing/2014/main" id="{51FA1A71-DDD8-4779-8A30-1E3B00A70AAA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3" name="Oval 422">
              <a:extLst>
                <a:ext uri="{FF2B5EF4-FFF2-40B4-BE49-F238E27FC236}">
                  <a16:creationId xmlns:a16="http://schemas.microsoft.com/office/drawing/2014/main" id="{BDE691F3-09EA-4E7B-B97F-0EC1667C1756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4" name="Oval 423">
              <a:extLst>
                <a:ext uri="{FF2B5EF4-FFF2-40B4-BE49-F238E27FC236}">
                  <a16:creationId xmlns:a16="http://schemas.microsoft.com/office/drawing/2014/main" id="{2C5D3484-144C-4179-AB78-4ABFE48D9379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5" name="Oval 424">
              <a:extLst>
                <a:ext uri="{FF2B5EF4-FFF2-40B4-BE49-F238E27FC236}">
                  <a16:creationId xmlns:a16="http://schemas.microsoft.com/office/drawing/2014/main" id="{754F1DA6-626B-47F2-8103-28963AAE4CD0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1EECBF32-395F-4C3C-97A0-829BBF5D9712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07A35C58-B81A-44AD-AA81-03D3DE99363F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8" name="Oval 427">
              <a:extLst>
                <a:ext uri="{FF2B5EF4-FFF2-40B4-BE49-F238E27FC236}">
                  <a16:creationId xmlns:a16="http://schemas.microsoft.com/office/drawing/2014/main" id="{FC9BF85A-2A3E-4A03-9304-B94C25C1AD80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9" name="Oval 428">
              <a:extLst>
                <a:ext uri="{FF2B5EF4-FFF2-40B4-BE49-F238E27FC236}">
                  <a16:creationId xmlns:a16="http://schemas.microsoft.com/office/drawing/2014/main" id="{7086FC98-F90A-4722-AD52-A26F276AD7B1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0" name="Oval 429">
              <a:extLst>
                <a:ext uri="{FF2B5EF4-FFF2-40B4-BE49-F238E27FC236}">
                  <a16:creationId xmlns:a16="http://schemas.microsoft.com/office/drawing/2014/main" id="{E1310CE6-32F9-4C5F-88B8-668B6E5DCD23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1" name="Oval 430">
              <a:extLst>
                <a:ext uri="{FF2B5EF4-FFF2-40B4-BE49-F238E27FC236}">
                  <a16:creationId xmlns:a16="http://schemas.microsoft.com/office/drawing/2014/main" id="{1A1B3C29-DDC4-40F3-892A-89D8FF98CB09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2" name="Oval 431">
              <a:extLst>
                <a:ext uri="{FF2B5EF4-FFF2-40B4-BE49-F238E27FC236}">
                  <a16:creationId xmlns:a16="http://schemas.microsoft.com/office/drawing/2014/main" id="{4C8277F2-C1C5-4F2E-9839-3E8282E04D9E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3" name="Oval 432">
              <a:extLst>
                <a:ext uri="{FF2B5EF4-FFF2-40B4-BE49-F238E27FC236}">
                  <a16:creationId xmlns:a16="http://schemas.microsoft.com/office/drawing/2014/main" id="{9E09BC4F-BE19-4110-BA81-CEA7BB61C0A8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D0A93A0A-D4DC-4DFF-AA42-0173A8CCF5AB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5" name="Oval 434">
              <a:extLst>
                <a:ext uri="{FF2B5EF4-FFF2-40B4-BE49-F238E27FC236}">
                  <a16:creationId xmlns:a16="http://schemas.microsoft.com/office/drawing/2014/main" id="{2005DF62-6C91-4A0A-959C-4CD4305C9A16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6" name="Oval 435">
              <a:extLst>
                <a:ext uri="{FF2B5EF4-FFF2-40B4-BE49-F238E27FC236}">
                  <a16:creationId xmlns:a16="http://schemas.microsoft.com/office/drawing/2014/main" id="{A58CE38D-DE68-4A1C-A12B-E560275CE461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7" name="Oval 436">
              <a:extLst>
                <a:ext uri="{FF2B5EF4-FFF2-40B4-BE49-F238E27FC236}">
                  <a16:creationId xmlns:a16="http://schemas.microsoft.com/office/drawing/2014/main" id="{547FAB00-6D48-416C-9C87-48B445C04BA6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8" name="Oval 437">
              <a:extLst>
                <a:ext uri="{FF2B5EF4-FFF2-40B4-BE49-F238E27FC236}">
                  <a16:creationId xmlns:a16="http://schemas.microsoft.com/office/drawing/2014/main" id="{3BA7F585-0423-4F12-8AA6-E2DA246445CB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9" name="Oval 438">
              <a:extLst>
                <a:ext uri="{FF2B5EF4-FFF2-40B4-BE49-F238E27FC236}">
                  <a16:creationId xmlns:a16="http://schemas.microsoft.com/office/drawing/2014/main" id="{770E10B4-1486-4745-BDDF-8C384EE41A01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0" name="Oval 439">
              <a:extLst>
                <a:ext uri="{FF2B5EF4-FFF2-40B4-BE49-F238E27FC236}">
                  <a16:creationId xmlns:a16="http://schemas.microsoft.com/office/drawing/2014/main" id="{5052187E-E055-4E2E-BD9A-1502B04D0119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1" name="Oval 440">
              <a:extLst>
                <a:ext uri="{FF2B5EF4-FFF2-40B4-BE49-F238E27FC236}">
                  <a16:creationId xmlns:a16="http://schemas.microsoft.com/office/drawing/2014/main" id="{19FC590F-BCFD-4700-B25B-DD837F89C685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2" name="Oval 441">
              <a:extLst>
                <a:ext uri="{FF2B5EF4-FFF2-40B4-BE49-F238E27FC236}">
                  <a16:creationId xmlns:a16="http://schemas.microsoft.com/office/drawing/2014/main" id="{B55063CB-8A67-43C5-AAB0-8E1F16755F55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3" name="Oval 442">
              <a:extLst>
                <a:ext uri="{FF2B5EF4-FFF2-40B4-BE49-F238E27FC236}">
                  <a16:creationId xmlns:a16="http://schemas.microsoft.com/office/drawing/2014/main" id="{1B29A7D8-3E1D-4B42-A65C-A6367BDFF749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4" name="Oval 443">
              <a:extLst>
                <a:ext uri="{FF2B5EF4-FFF2-40B4-BE49-F238E27FC236}">
                  <a16:creationId xmlns:a16="http://schemas.microsoft.com/office/drawing/2014/main" id="{EBBA8C27-F664-43F4-83DE-3CDA3E383978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5" name="Oval 444">
              <a:extLst>
                <a:ext uri="{FF2B5EF4-FFF2-40B4-BE49-F238E27FC236}">
                  <a16:creationId xmlns:a16="http://schemas.microsoft.com/office/drawing/2014/main" id="{4D4F7772-2A9B-4CF4-8453-823E53A2B0AE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B09DEB73-1E0F-4B37-96BD-C893333F275F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0CB1E102-21B3-4230-A3AB-1DDB2E2ACF16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AA208953-BA43-4AB0-9D68-789024277D25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9" name="Oval 448">
              <a:extLst>
                <a:ext uri="{FF2B5EF4-FFF2-40B4-BE49-F238E27FC236}">
                  <a16:creationId xmlns:a16="http://schemas.microsoft.com/office/drawing/2014/main" id="{32CC9530-EE08-4D1B-8FDD-60CC92A85240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0" name="Oval 449">
              <a:extLst>
                <a:ext uri="{FF2B5EF4-FFF2-40B4-BE49-F238E27FC236}">
                  <a16:creationId xmlns:a16="http://schemas.microsoft.com/office/drawing/2014/main" id="{63A8AE7D-94C2-4DCF-AB44-B86685AF556C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1" name="Oval 450">
              <a:extLst>
                <a:ext uri="{FF2B5EF4-FFF2-40B4-BE49-F238E27FC236}">
                  <a16:creationId xmlns:a16="http://schemas.microsoft.com/office/drawing/2014/main" id="{37C83841-A445-43C9-9C92-B9795CE59EE0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2" name="Oval 451">
              <a:extLst>
                <a:ext uri="{FF2B5EF4-FFF2-40B4-BE49-F238E27FC236}">
                  <a16:creationId xmlns:a16="http://schemas.microsoft.com/office/drawing/2014/main" id="{6D07DABB-F1E7-4BDC-AB26-F44306178651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3" name="Oval 452">
              <a:extLst>
                <a:ext uri="{FF2B5EF4-FFF2-40B4-BE49-F238E27FC236}">
                  <a16:creationId xmlns:a16="http://schemas.microsoft.com/office/drawing/2014/main" id="{C2AAD94F-79EF-4633-A6D6-0DC2E8D16F57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4" name="Oval 453">
              <a:extLst>
                <a:ext uri="{FF2B5EF4-FFF2-40B4-BE49-F238E27FC236}">
                  <a16:creationId xmlns:a16="http://schemas.microsoft.com/office/drawing/2014/main" id="{E9E3A509-DD2A-4C4C-B9F7-776D4CE80CC9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FD174495-1768-4BFD-9782-9C0FFAEA48E6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6" name="Oval 455">
              <a:extLst>
                <a:ext uri="{FF2B5EF4-FFF2-40B4-BE49-F238E27FC236}">
                  <a16:creationId xmlns:a16="http://schemas.microsoft.com/office/drawing/2014/main" id="{03F3C218-184A-480C-B105-52B642095D8A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7" name="Oval 456">
              <a:extLst>
                <a:ext uri="{FF2B5EF4-FFF2-40B4-BE49-F238E27FC236}">
                  <a16:creationId xmlns:a16="http://schemas.microsoft.com/office/drawing/2014/main" id="{D2063DFF-9D4F-403F-B3FA-DE370E3BC6BA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709865F5-E7C6-4BC9-AC97-5B51B076680E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FB10F02E-7B34-4313-80F5-E517854A9402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6A455EE8-39D9-4D3D-BB2D-C1A7439B9916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9865D728-2185-4918-88DA-DB207F5F01CE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2" name="Oval 461">
              <a:extLst>
                <a:ext uri="{FF2B5EF4-FFF2-40B4-BE49-F238E27FC236}">
                  <a16:creationId xmlns:a16="http://schemas.microsoft.com/office/drawing/2014/main" id="{E386EC01-7F5F-4F34-A70B-5D488B8F199A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1BFF4022-A17A-49FB-A77A-49C12C4A713F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4" name="Oval 463">
              <a:extLst>
                <a:ext uri="{FF2B5EF4-FFF2-40B4-BE49-F238E27FC236}">
                  <a16:creationId xmlns:a16="http://schemas.microsoft.com/office/drawing/2014/main" id="{42625F37-491A-4237-92CD-04EC83D9D39F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466" name="Picture" descr="A person wearing a costume&#10;&#10;Description automatically generated">
            <a:extLst>
              <a:ext uri="{FF2B5EF4-FFF2-40B4-BE49-F238E27FC236}">
                <a16:creationId xmlns:a16="http://schemas.microsoft.com/office/drawing/2014/main" id="{80A22E6D-C459-4A39-B552-EEC8A9AFA1F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432" t="6511" r="1074" b="53227"/>
          <a:stretch>
            <a:fillRect/>
          </a:stretch>
        </p:blipFill>
        <p:spPr>
          <a:xfrm>
            <a:off x="4043476" y="-932203"/>
            <a:ext cx="17967438" cy="11699507"/>
          </a:xfrm>
          <a:custGeom>
            <a:avLst/>
            <a:gdLst>
              <a:gd name="connsiteX0" fmla="*/ 2924878 w 17967438"/>
              <a:gd name="connsiteY0" fmla="*/ 0 h 11699507"/>
              <a:gd name="connsiteX1" fmla="*/ 17967438 w 17967438"/>
              <a:gd name="connsiteY1" fmla="*/ 0 h 11699507"/>
              <a:gd name="connsiteX2" fmla="*/ 15042562 w 17967438"/>
              <a:gd name="connsiteY2" fmla="*/ 11699507 h 11699507"/>
              <a:gd name="connsiteX3" fmla="*/ 0 w 17967438"/>
              <a:gd name="connsiteY3" fmla="*/ 11699507 h 11699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67438" h="11699507">
                <a:moveTo>
                  <a:pt x="2924878" y="0"/>
                </a:moveTo>
                <a:lnTo>
                  <a:pt x="17967438" y="0"/>
                </a:lnTo>
                <a:lnTo>
                  <a:pt x="15042562" y="11699507"/>
                </a:lnTo>
                <a:lnTo>
                  <a:pt x="0" y="11699507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7780209" y="4058580"/>
            <a:ext cx="107340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rgbClr val="933B39"/>
                </a:solidFill>
                <a:effectLst>
                  <a:outerShdw blurRad="165100" sx="102000" sy="102000" algn="ctr" rotWithShape="0">
                    <a:schemeClr val="bg1"/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NEW ARRIVAL</a:t>
            </a:r>
            <a:endParaRPr lang="en-ID" sz="11500" dirty="0">
              <a:solidFill>
                <a:srgbClr val="933B39"/>
              </a:solidFill>
              <a:effectLst>
                <a:outerShdw blurRad="165100" sx="102000" sy="102000" algn="ctr" rotWithShape="0">
                  <a:schemeClr val="bg1"/>
                </a:outerShdw>
              </a:effectLst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10770597" y="4343273"/>
            <a:ext cx="43140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solidFill>
                  <a:schemeClr val="bg1"/>
                </a:solidFill>
                <a:latin typeface="Amostely Signature" pitchFamily="2" charset="0"/>
              </a:rPr>
              <a:t>Sale</a:t>
            </a:r>
            <a:endParaRPr lang="en-ID" sz="19900" dirty="0">
              <a:solidFill>
                <a:schemeClr val="bg1"/>
              </a:solidFill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10263406" y="2815932"/>
            <a:ext cx="5328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SPECIAL PROMO</a:t>
            </a:r>
            <a:endParaRPr lang="en-ID" sz="5400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F4502A68-C84F-40FD-AA07-2CC3677001E1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8021975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765E-6 -4.42623E-6 L -0.24997 -4.42623E-6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449E-6 -1.14754E-6 L -0.24997 -1.14754E-6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40" grpId="0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4A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0BEA2C6-8BD2-4005-BF86-A6BF0A1157DB}"/>
              </a:ext>
            </a:extLst>
          </p:cNvPr>
          <p:cNvGrpSpPr/>
          <p:nvPr/>
        </p:nvGrpSpPr>
        <p:grpSpPr>
          <a:xfrm>
            <a:off x="-25024926" y="-3850304"/>
            <a:ext cx="57917579" cy="16492882"/>
            <a:chOff x="-2740222" y="-3850304"/>
            <a:chExt cx="57917579" cy="16492882"/>
          </a:xfrm>
          <a:solidFill>
            <a:srgbClr val="86430C"/>
          </a:solidFill>
        </p:grpSpPr>
        <p:sp>
          <p:nvSpPr>
            <p:cNvPr id="16" name="Circle: Hollow 15">
              <a:extLst>
                <a:ext uri="{FF2B5EF4-FFF2-40B4-BE49-F238E27FC236}">
                  <a16:creationId xmlns:a16="http://schemas.microsoft.com/office/drawing/2014/main" id="{EBD92DC8-2833-4E75-AA4A-2AC1A56E7F69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7" name="Block Arc 16">
              <a:extLst>
                <a:ext uri="{FF2B5EF4-FFF2-40B4-BE49-F238E27FC236}">
                  <a16:creationId xmlns:a16="http://schemas.microsoft.com/office/drawing/2014/main" id="{0207B7D6-0EA5-41BA-B7E5-FF431E5F4BB8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66BAFF1E-2F4B-4680-BA05-1E7F9834511D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32A997F1-F6AA-4B6D-9B3C-F146F1F9CB64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id="{83C39F01-88A2-4E9D-A449-8DA758D5B5BB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175118E8-EDB6-4B2F-9023-F533482426BC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94B94B01-EC91-4C4A-A678-9410C320A403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5D9012A0-8FD2-4D1B-A121-6BABCC588C39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B9149F46-3F0B-4F5C-A1D9-9BC2E53FCC6A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7" name="Circle: Hollow 26">
              <a:extLst>
                <a:ext uri="{FF2B5EF4-FFF2-40B4-BE49-F238E27FC236}">
                  <a16:creationId xmlns:a16="http://schemas.microsoft.com/office/drawing/2014/main" id="{40D21027-823F-4C44-ACFA-BA49BD920C4C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1CF23EBE-D256-4703-891D-72F999337204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189B415F-03AB-43B5-9529-70A1EDD73B95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F023163C-3AD4-4107-8D7A-33A6BE463776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31" name="Circle: Hollow 30">
              <a:extLst>
                <a:ext uri="{FF2B5EF4-FFF2-40B4-BE49-F238E27FC236}">
                  <a16:creationId xmlns:a16="http://schemas.microsoft.com/office/drawing/2014/main" id="{B77FA121-C4CE-458A-BB33-FA07098739A4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008A3A7-7F4A-450A-A932-5F84E821FD0B}"/>
              </a:ext>
            </a:extLst>
          </p:cNvPr>
          <p:cNvGrpSpPr/>
          <p:nvPr/>
        </p:nvGrpSpPr>
        <p:grpSpPr>
          <a:xfrm>
            <a:off x="-26421554" y="-65314"/>
            <a:ext cx="57182336" cy="9856094"/>
            <a:chOff x="889000" y="670366"/>
            <a:chExt cx="48645911" cy="8384734"/>
          </a:xfrm>
          <a:solidFill>
            <a:srgbClr val="82410C"/>
          </a:solidFill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5E8D1E5-6F01-4B5D-9E69-FA8167CC50E7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7814478-B460-41C8-A4A4-696F2DEB2A32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F22D55D-C3FB-469D-A724-7FF9CC8CE53A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0A41EA3-9C63-4284-A783-A7095816E36A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8172E34-8778-419A-9C8C-0A0C67F69380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353961F-E4C4-45DB-AFA6-8B4BEA740CAD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34B1898-2121-457D-B03A-37DD72C1BCB2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1C4EE61-99D8-48D4-A8C5-BEC3A72BC9CB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FDA45CF-46A2-4CD6-B31A-49CD404A5F78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51B2E43-6761-4C0C-B52D-C11499C81335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416665D-827D-4BF6-90F8-05174248A4A9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9ED28F8-2F89-4433-9EBA-D69781712B67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388E9F0-E1AD-4967-9DCA-DD1C47A81420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F20E381-AF96-4B2C-B09B-B3856BDB2937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6CDC1B6-4771-4909-B9F8-8F8DDE5CAFA8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4CD557E3-8A5C-4BCC-954E-81FAD9A90B50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69DF6106-CD37-42CB-8715-32970B2AEAE6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6806EB3-B853-4D25-96A4-B3BD1B4208BE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44F6B7B-3E31-425F-98E6-EACCA69559C7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06DB852-449F-46D4-A9AE-56E0418B6E29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1306EEC-3284-4F44-977E-CF535FB0FBE5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9816D05-128A-4598-95C0-8B6223B2DB53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B7B113A-009A-464C-A691-3BE324A25AC5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73F7AC1-C64A-4B02-A9A6-C90ACCFAAE68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36F3AE9-85C7-40E0-BC5D-52A612DD77D3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AF47D9E-ABE5-4FA2-82A5-5817F9F11786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382BCE3-027A-4BE6-85A8-A900AE4DDDD7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7C0B0A2-2E1B-4D76-B699-47620E6EFFFB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EA3B0CFD-4F66-45B5-A730-6C5607B7AF42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58C91F0-6713-4FB3-A704-1634722BA5BF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7638014-F676-412F-947E-44F51D7A5243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81EC55B3-CBE5-48C4-9030-EA22690C41F0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E87804AC-5508-4486-8642-FDB2C40FFCD8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0C4A176-B36E-476F-8C76-3BF0F903D514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40B0C6A-28BA-4C5B-BB95-11D65D0FF45A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6DCAA15D-195D-4582-ADF4-552D7A71C690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AEB2231-D85D-4AF7-B595-DDE44CBB30F0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59DF7B1-A43C-4337-93E2-F38C66F461BA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F9CFADC-29E1-4CD2-B4FA-68D3660722B6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302C549-F3BE-4034-B706-934B7B6F21DA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9B64E4D-5FCA-4093-AB7A-15367E9F0E60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DAA5B003-FCE7-490F-B11F-F2DDE9F692B9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46E1B541-4B9F-45E6-A32D-0391E36299DB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5D383DB1-F98A-484C-9F47-4C3C3D8D4BCC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CBEF361-F1F3-494A-AF58-129533A6E19D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8623798E-7312-4427-B650-4E8D955B07DC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028DEF4C-BB19-40F0-A66E-2C874042B336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4EA0568-4697-48EB-9A46-E8208997837A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E420B73-8682-4D5B-9382-B00DEBB36FDB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5A21A99-7FF3-4E62-969D-9A900F51EA20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512B0B8-9E8A-402E-8992-51F07B953875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8108DEE9-7E64-46E1-8F59-D7E0FF92B73B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2470078-6661-41FF-A089-581E7860E4F8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659B2945-2CB0-42CE-A1BA-375764BE0214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59446E07-A6AF-4721-9D4F-6D936920259D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440F10F-4383-4118-910E-92E6ACA48579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739B9656-AD22-4CA9-AB5B-6F1491E5F0FC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A688642-A95A-42B9-9972-B892A6036CCA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A8A79DC3-D8AC-4783-91A0-E05B6F9FC213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7BCBC7D7-7B39-488B-9DA2-E4363D796AE9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9A1EFDF-F131-4382-A0CD-F8047FFC17A2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2A7E33EB-DD74-4A96-B029-2D200EF6FE56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79F335B-C5E3-46E4-855D-E889A8DE5CFE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904DE3FD-9C00-4B36-874C-10506FCD2E92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A35CCF76-D929-42F0-A6C1-BBED73686D82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36394385-6265-4551-AE9A-519D714F6884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EB9AA5FC-50C3-4AEF-8730-81954E9F3101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67C3C411-71F4-4611-BCC1-7B17EFDF41F0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62654113-C87F-4B61-843B-5541B182C2F4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7A391CFF-082C-4425-ACFE-E5CF26E21F62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EC5AC39E-FCB2-4AB5-A886-EC6333EA4650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E6A9C533-0B6C-4C67-9306-2E64A4415BEB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AD5C0924-C217-488C-AE2D-B4CA1D6DC1A2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76ABA000-FA5E-4AF5-BB17-C9524075D8B7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07E42F5A-6D86-4CE4-A591-D4125FB5C472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FBB78883-5C67-4458-9EB5-5D4BD9D1100A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0760DD61-B93D-4701-85E0-35A9196B3E0E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B63B984E-A8CE-4E20-A255-388DDFE33BA9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1B11C852-5301-449B-B142-A460AA02F789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18B4C6E1-2D70-46BB-8F23-249F8C1EF7B0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01033B37-F2A8-4B21-8198-3F524A9FB19D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5B14B09D-C3E5-4050-A59E-9BFA3532CC57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53C09DEC-0DEE-4735-B2DC-A5A5A41F8904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2E05C995-9121-4169-8601-F7981282DBB6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B920A67C-8A6F-4CC9-861A-75E5CDC2B2D0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F76303F-4286-4835-A50A-45A473AD2ABB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E28F913D-5B1B-4BE4-8B28-BA168F7D7D97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B8832BE3-4B14-402D-8376-E9ADAA339F36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0E3F00BA-205B-4E69-9D2F-1F445D1A7EFE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01EC3E9E-D342-4040-B398-C5E6287E5CF8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A5A36316-792F-4214-8CF5-36AD2249ACC1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D2782921-DAC3-4E52-A3CC-95022818304F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C87BA185-0DE2-47A4-B243-0193BD071224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1DD04DE8-F3B0-406F-A30E-CD7CB0B8AAB2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996EC979-B1E8-481F-B7A3-2205E2E3ADF3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EA317EAE-FBCB-47BA-84B0-9EE6C1AE5111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B6A396AA-D866-4AB5-88E1-6BE5230C5932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F9632AD5-E8FD-44D5-B9DC-0CF09829E46F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DFCEF8B0-D0F1-4A26-987A-88293CF23F5E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F8C4169C-FCEE-4AC3-A257-1AC5D4C23F4F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E470BF1-2544-4553-A207-0AC062DA61BB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6C4A5D99-22F5-41CD-B69F-B3EBFB4BD475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4D04D6E5-4636-44A6-9150-7324C500560E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25359170-562C-4A3B-AAA9-8F1274F7C5D6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22174071-7A92-4A83-9546-35EE0E887794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6A8FCB4F-72E4-4B2D-A50C-B9A112D495E3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1F977442-2EB1-4C4F-A087-84DC4141F338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2AD7724D-82A1-48EB-82A8-AF27B63DC637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6877B168-4889-4E45-8BEA-7318FDB36336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4DD688B2-428D-4F6B-8C17-64E33B3E7B1F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500AED0E-F81A-4B9A-8183-70471ABB8D12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AAF6890C-84A0-45C7-B1EB-0B243BCEBFD9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C9650621-C9DD-4E27-8E01-9370B67A6F2E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7E6E5625-7552-42F9-9DCD-FD8CA9D2F45C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1AD41A64-69B4-4B3C-9FE3-D89D203EEB4C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D2B80050-CC87-433D-8E7F-92033F0B019B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A27862A2-FFAB-4AED-9FD4-22F16B361887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2E000B3E-8B26-447C-B94B-43B1065D0CF6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7C435F6A-C2C4-44BF-9CB2-A425DF0FDC5A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4AD8D733-82FB-4CAC-9B17-0F495EEEE1E8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FF398F0-32B4-434A-BA87-C8E468E40CC1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58C8F7F3-1E97-4C3D-8391-FA377C8F3EEC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4878EA6C-2000-4124-BDEC-D81199E730D2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DC931E80-8B96-4904-8E3C-ABD7C37D3A47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53D8FF3-3671-4EB6-8774-FD6F277279F7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38DAD698-EC5D-48FD-ABED-901C0985AA07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FD3100B5-6BBB-4590-8D1C-25CD30D6B4D8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8A93D6F6-CBDB-4ED3-A7CE-67829DFCE3F9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DECF69E5-F4DE-4C8E-8E19-04BDE2B8F7F2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C39D4FD7-2BAE-4AAE-B93B-74A2E02833E6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5AA20196-0C9B-4B56-9D75-68CB1FE2B273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6451B0A-616E-405F-81B4-414D4B6EA33D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F3A3A68D-FF74-433C-A21C-C7F36E784F45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AC409BD5-F90D-42A2-B8F1-FB7DB3A35438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C92CB26-7CAB-4C53-9901-300B5DA753FE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A4CE0A42-BB73-48FF-9ECD-CDE81B27C41B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AA874122-3643-4808-9FE3-048BBEE015FB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9E6C8EF0-3DA5-496F-9AD1-2B254F9ED332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2EDE8476-4561-4715-BF82-3CC3560FE512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47DE2055-4459-437A-8FEE-54D06004BECD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B21B9142-7D30-41AB-B321-EAA762C2BA63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0D440355-3B23-4F84-8C75-00906B1E1E11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01D9AC2E-4311-4556-967D-E43E728E91AF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F4D1BD4D-AC0B-44F0-961D-3BAD36258A52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A4B02B42-F169-4CD0-B772-4DB16D3C07C2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B20A7198-9D74-4F6E-8638-5C1F914C241B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785EF7B5-40D5-4ED0-B620-403F84903B31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F52FEDD3-4BBA-4E1C-AB73-CCEFEEDD3423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AB9AE677-2974-4D57-AA33-119BAAB7183A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5F300D62-893B-412E-8D23-F45844755A7B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3368D1D8-D843-4C36-BAE6-239819EC1782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3C421D32-03AF-43EF-8FC1-7C5CACEE9431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97780D16-4046-4994-A6C0-6E940B4A9E2B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947DAB1-A547-4AC8-8A2D-EA06A794B5BB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368843BB-CCA5-4D00-8720-152F32192AA1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411FF9A0-A47A-420D-BBFB-B3DE54551165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8F55BB11-F1D2-4664-919A-60BDA07F74E7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5A23CFFD-7D93-4632-9AE8-88A5ABAFD538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6FCAE852-B38D-4037-83C1-7A1014F71D81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98C174E6-3A35-46CE-9290-836B1B148041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0AA89040-2919-42F2-B585-BFD980513BD2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C5BA52EB-F5EE-4AE4-910F-960B04480036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958CC0C4-04FF-4EA5-A5DE-10BACFFB4F07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4BCAAA38-936D-46D2-A07A-48801E9157A7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56506772-C4C4-46D9-BA9E-CDEE34CEC705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F2F20078-A7EF-4498-B6E6-418DAF9C3BA2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69EEC869-C92E-4B7B-90D9-5A7BCBBB7B9F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CF641B63-01E0-40BF-BA93-E73100D94B3E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6EBEC6A7-F664-4FE1-9993-CBFB85B6C204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E049C7A7-54C3-48E0-9C20-6670BD82F5C7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7D01C8B7-CC1A-46B3-B4C8-AE7AFE339BAC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C7A37881-9FD6-4D3C-AF18-802E59FB48A1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06E0AE75-1227-4D88-9A68-6A585E907C42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F0AE0231-DBE1-44D4-BEAC-F46F0C2AB93B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EE9BA131-8FAE-4646-A0F9-FE632FECF892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D1366CB8-CA92-4030-A9DD-8F2B486DE264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47DCCB4F-980C-4C6B-BE88-3273696032B4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CEFDB0B4-F0BF-4E0A-8705-17EFA0787818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D34236FF-8944-462C-B598-F24BE53DFD81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303CC858-BD01-4B76-88F7-2BA4AE3D44FA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6C646B0B-62F5-4FEE-B526-D4439A03010C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7BAA5F13-6898-42B4-A7B5-45AE61087780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92C5519A-083A-4D9F-91F3-F7652100ED55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A2DAB27B-599E-46F9-A7C1-EC55D7A795AC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85874ACC-8C2B-4669-BBDA-110C9B650718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625FBB4E-CDF4-4B57-9554-00467600C166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37A65DF6-C1C9-44AA-B3BF-6D8209D65706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909EF405-EAB7-47AA-AF77-8E346ABE625C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2A8AD3C0-D7A4-4974-9E11-7A2A596F5C24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C5BE9807-6CBC-4E06-B721-29635110A9F6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7355FFE2-6B0B-4155-8265-AF3C8E496373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9510C0A1-3914-4C03-86C4-D6BA12A27D09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1DFA39BC-382F-4E30-8DD9-1D60CB72AF43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EE64D208-7114-4A35-AEF5-6C8C9ED2BF65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B48CA26C-3FFD-4007-9A24-4B81545BFCDB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CCA72AF9-AE97-4652-9C8A-3CC79FECBE7F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453E172F-5A7C-4C20-9BD5-F1F7531CF6B2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B4512482-7A57-430B-8130-33F78423675E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F05C1873-6388-4BFF-A275-1C5092575084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EF4292D0-5A0B-417D-9E34-4D54E6CAECE4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C78C05EE-650F-436E-85CD-60C9A4CA9373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2006FA91-9D02-45FE-BAF0-2510BE571691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A924F9AA-A1D4-438D-83C0-846BB445CB83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52C34CCB-5197-444C-A358-883C6EEA5BA3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A5CA48C6-7943-4280-A692-260951A00EA4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32605CE9-AB9A-4B7D-A0C9-F5396B55A296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43460869-21DD-4697-957F-5876D9C5CB3F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502409B1-42CC-4A3A-B81F-2266E1478568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454FEA02-7EF7-4327-8928-2105AE11C8A9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25FC2238-EF73-4603-A4F0-187D6DA41E77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BAA3E0EB-F220-4ED6-AC7C-3AFA289D91CD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18BEE2B4-97FF-484D-A544-0BA8A7DC7FBC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0486078E-4D53-4CEC-903F-F670B3664A39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A7D6CF52-EE01-4982-B59F-CF43D8CD87D7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43468D09-CF90-407B-82A2-50209DB6B732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525783A3-FB58-4B64-93A5-77FEFD8B0108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5C98751E-9AC1-4D42-BEA5-58849CEFE179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3C578B6B-9F81-4051-B004-B1DAB2F37B02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19A81760-1771-4F6B-B969-E4280A01DA91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B7B7BEB3-484D-4372-9FB1-20BDF6E9174B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F8EFFDE2-2DF5-40A6-8E32-C9D6BAEFF270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62EDA7C1-913C-4214-A98E-972D4995A9E7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24C897E9-E392-4DC0-BCB9-6E81026742A2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23E8DCA3-9BB1-4BFE-9AF8-ACF84326A148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1F1572C5-D636-4FFC-9CB6-221EA7D353BF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57A4164A-51C3-4CEF-98FB-F46B71EFC717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ABED72B3-51A7-4A0D-ABB3-EF41C896BDCB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8032EB94-D449-4F34-AD3C-56E99815C87E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1E041169-3685-4DF9-A320-EEE946DEF9FE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86B8DF8E-C83A-453A-929E-33F9334BB2B0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157F0C05-7BF4-4304-8215-70F35E931D5D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9567BEAE-4C50-4543-8095-B1B33BDE83C0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7DF954B1-4E0B-46BC-B9A1-E0CF5B66DB7F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5FAFE8B8-862A-4C43-8042-76A89326E80C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47BA6325-250E-4E0B-9501-D7955EE1E175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A0676E3B-2BE3-4A55-BCD6-D8466E8A6A7D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DB095A2A-BFC9-4DDA-B798-2326CBF7F399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3349F3C4-492D-43C3-A228-B55552303FD8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54FBB43D-F288-4146-BD51-51D01BB8660F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4FFD2AA1-D37E-4344-ACC6-6C81168F1A90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741690D9-014F-47D6-80E6-9874A6AF8DBA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A9564182-C83F-4F45-970A-36BBA5393B2A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BA28861B-AC24-4DD9-8F8A-7141EFBBAEA1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27E816F9-AA8B-467D-9F48-55060F067EC4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C78B9F4F-A91C-4F91-B1AD-BF6FA7D82F32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C8633208-8A8E-40BA-B5E5-87509EEE8AFB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B82366D1-010B-4BE2-9002-192E82BA679A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C59BD5BB-422F-4D62-9D90-52AF132E339E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931D1867-72D7-44A9-A788-BD1A3A3D066F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EAB2D4F8-515A-42B5-90FF-BE9769086E12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F88845A0-8F0B-42D9-B9F7-772D94A14429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9F0EFC3C-8713-47B4-A56A-54A961C721F8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E44C9FB4-7A42-4993-8954-3A04D632A2A4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91173A53-7878-4FBC-BC76-EED794E5D222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0830BBCB-D3F2-4553-B72B-C082410835E7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CAE4CB78-6F2A-4311-88A7-C12B5769E998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9ED3E9BB-DA83-44D8-906A-4F4907FE63FE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CE44399A-DCB6-40DB-BE3B-BB42693F0B88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021F72E6-54DA-4E7A-9C49-B66D0B3B350D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2DECFA40-2578-42EF-ADFB-FD3CFA58326A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8B5E74A3-E9A8-4C45-A611-0329FBED7EB8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B1102E2F-8631-41C8-B0D4-7085E4975B83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ED86AA72-C8B0-4882-84FB-2C0DA9F8B461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198E8ADC-1ACA-41A6-92EF-5B7EA818F8BA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EF187191-0CC8-4FFD-AB09-DC46C7953178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01180FA2-3913-4D9B-9547-2E16A8DDAF9E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A30034D2-4001-448D-A7AC-EACAB0F691BC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2428DCB8-14BA-4951-84FF-34B9224E5B09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C0ACC22F-B161-4E1E-9AFF-A6BCBC7AA82D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22ACEE04-7CE9-4F40-ABE0-F93E1742D318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1F89F16C-12A1-45B6-AEEE-22F9213332DD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9F9DF690-EF31-4DDF-AB98-5506347999C1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9BDFFD54-4EBA-4543-A822-D07996F71E22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8CF0FE59-873B-4784-8D9C-931C60798B04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FBBFBB9C-EAE8-45CA-A7F8-E491931EEB7C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801DFF21-1658-4B86-979D-99AD968781C3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C6413F55-1C74-4DF6-A646-E3EF744EE0B0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6B5E7D13-20A9-45EF-AAA9-1392B679ADC0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61156472-79E4-443F-AF15-5CF6F82A28FD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BEB871A3-433E-4A19-A653-7847104A9EB0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59DA7ADE-9BEC-4121-9E24-DBA86CA29339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262665F4-9B0A-4E02-A63D-813F7583EB2A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1FBEA89B-FFCB-4B11-940C-37766151C3CC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46D7D1A2-0E7D-4BB8-BCCE-AB606F71A961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8DA2595D-AF64-4F15-B392-CA504BCB1E1B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776AEF04-D024-4402-A4A6-7BCC623E8FED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7056C495-D72A-472B-A697-95091BB76C09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54FD8D1B-3EB5-4A19-A5B1-787B96D4C0FB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9625ED96-F356-4FDE-ADEF-684DAC241C4C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634925FE-A85B-4326-9F76-E2A5C5F92C49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13411807-A08E-48A2-91B8-57F4EE427ABD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DCAED6F7-C61F-4CC0-88BB-E482799369A3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F87BFA86-98F7-4979-B190-AC3579347FF1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293B56C7-D231-402D-90DE-B5EE0877A712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5E31C62C-1329-4904-9D26-1C95741BD28F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572FC5C-030F-48E6-997A-1303BD7A5750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FADFC4FC-7FAD-4A4F-86E9-9180941D4DFB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2BFE47B0-06EF-4F6A-BC79-86576F014003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83908279-23ED-42BD-A75D-CAFCD3E14236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690F9810-8C3A-491A-8942-77937664F6E0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F5E01E56-CE3C-429B-BCC0-2F55A4F41A63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0BF4EF02-9E84-4B3F-84A4-BEAE8A517B9A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B351BF91-B9E2-4748-8AE6-1C874AB4AE92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983B3ECE-E894-4ED7-9E9E-0FBBFFAFD1BA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2DDE89E5-293C-4104-BC07-47E29B9CDF25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3F93E7ED-DF1D-49BB-B4F1-DD2039918ADB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C6142068-EA23-4A69-A17A-5FD18C45008C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B235A87F-8DC9-44E7-AC9D-024121AD216E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id="{0F9B7BB2-5304-462A-94A2-EFD855307955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id="{FF55DC10-D210-45E9-A7C5-BBA549988832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B7CF8667-8983-44C9-987C-5B6FA4B92AF4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64561BA3-905D-40D7-8644-75938E26E349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EC1AF8EB-382C-4EB6-8274-F38BFAF9998D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F576A17D-4C14-4B9D-9910-D8C9D6ADB62E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04AE23A9-4C84-411C-A777-8BA9E2561F6C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73032236-BBB9-437E-968A-9734CF18EDE1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DB4B36EA-2D64-4D64-834D-947D781AB3FD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6893FD09-C466-4DF8-9C82-E803B11FD806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C7DE5FD3-5FF7-459D-9358-548D6143C895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6A273439-4040-4256-9297-CD4B8395B322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B13A3615-1442-4582-BCC1-F773679D3CB9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6F51F9D7-0920-4F41-A715-30F5F750B760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13DC8EC1-42AB-4234-8794-9D5B48F424CC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3106CCE6-4566-4062-9428-130ACE66D440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0EF13AE8-B8F3-431D-A8FD-8BE3CA23C315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7182F53A-99B0-4E03-81D5-82ADCBCA6105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D19D1795-E235-42F1-BE17-0FE3F304A863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7C7E2459-25C0-41B4-921C-184E93D363CE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40711F1E-EBD1-40D2-BDB4-EDC5CF9D0B0E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2303F72B-A810-4D8B-B75F-0A68ACA5E763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07AA4FC1-D857-4687-A0EA-0DD613BC5A6D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593C13FA-CDAB-4E67-B44C-AD8D758068C1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0987959C-A608-4F9C-82F3-D4F521C8A496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24077621-3BB5-4AA6-AB0C-22B71039FAD4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A68C7597-BDEE-4D2D-B1AE-D895FD1C7809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1D85C8B8-0985-4298-B8F0-611BD1A5B60D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F1E50AF3-3E83-4A02-9BFA-6B285097D8A4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8E6B0E4E-1492-42A1-8305-B5D188AEEF0E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E05CAC11-E1C1-4344-8241-C898B2EC60BD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C550AA22-405F-4B10-AE14-879913F37DBF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63ACC87F-BE5F-4E54-91F9-B9A774E0E203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0E7AF25D-FAC6-4DB2-8F54-5C91A7E8033F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CBB128A7-B5C0-477D-B492-3094B1B3DDB9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1F99FED7-1940-4344-B0CA-5D85F5E3C298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389AD1BD-5FB7-4FBF-B64A-BBF6DCA7938A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ED96B6AE-4D95-41D4-8F7E-879935DE3C57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5149C050-1F8C-4143-B1E3-679495C09EAB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AEF7FD59-510E-4A8E-A4E9-4A4AEFD9D38A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613D661D-F86F-4964-B78C-8C21BCF4EC17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DF42B923-9CE1-42AC-8EAE-2F4C6E8C4169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6A237AE1-2009-4193-9D9D-29F87C172567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403B814B-FDB8-4539-A2C4-CEFE203EC239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103867DE-C8DF-4A2D-8DB2-207075265BDF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C9E36032-7204-4536-AF9C-7272E63AB6BD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D6F800D2-9B24-4D4A-9E61-D8D99EDD5898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2F6D6D2F-E1E0-4FCD-AD50-BB3A8F43494F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8709BCB3-E0C1-43D3-AF19-B99CCCA77FD2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59F5EE3A-744F-43A4-B068-5E6B6D74E925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02132344-D617-44E0-854C-FDE510EAA678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B1BF983F-E921-43D8-922C-37AAF72956A8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85308F35-01E7-404E-9BC2-C21DE59290CD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D6585C7D-F113-4E06-8C74-48542BC15ED7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D4F48297-7744-4AD6-9A3C-35DFCFBAFBE3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7B9B0BB3-D82A-4560-8346-2E3618AABD8A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13CAED6E-4C90-4F8D-9A29-56028A82AA1E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5F8EECE7-D007-4683-8250-5E4947F03068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7EA9D16B-88E5-4AFE-96A1-7CF4F40CBF26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AD8F922B-867B-47D4-B21C-47ED989A801A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09341B61-92FB-4376-B8F4-7EA28ADE196B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16A43401-A641-49A6-9487-7AAA549C3265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2C79C138-9526-4B68-B58C-2D9558A5F29B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DF94F1FE-403F-4721-99BA-8FB7558466C2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2464D86A-D1B9-4F05-B08E-9389525D2086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1840C7D6-F86D-4E20-A222-7F6D876A9AC0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9C7DE28E-63F9-4D85-A279-A8CFAB0BA685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1E56304D-D8A9-4E61-A1D7-A37C37FBB4DD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D0654678-BCA1-419C-96AA-D7E229B99B5F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52D1FA37-43AE-4D36-8D88-4B38077C17CF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C18221B2-32AF-4663-9CFB-DE854047F076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5E06033F-E26D-4CCD-96A7-9BAC451ACF94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4" name="Oval 413">
              <a:extLst>
                <a:ext uri="{FF2B5EF4-FFF2-40B4-BE49-F238E27FC236}">
                  <a16:creationId xmlns:a16="http://schemas.microsoft.com/office/drawing/2014/main" id="{E7C0061F-FD1E-4E33-9C8A-EDCE75E6A94C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5" name="Oval 414">
              <a:extLst>
                <a:ext uri="{FF2B5EF4-FFF2-40B4-BE49-F238E27FC236}">
                  <a16:creationId xmlns:a16="http://schemas.microsoft.com/office/drawing/2014/main" id="{1B93E99B-5969-4DBB-AA37-1780D48FD8E5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6" name="Oval 415">
              <a:extLst>
                <a:ext uri="{FF2B5EF4-FFF2-40B4-BE49-F238E27FC236}">
                  <a16:creationId xmlns:a16="http://schemas.microsoft.com/office/drawing/2014/main" id="{1AEC10B3-8A09-4AFB-A90B-746E9D3930D8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7" name="Oval 416">
              <a:extLst>
                <a:ext uri="{FF2B5EF4-FFF2-40B4-BE49-F238E27FC236}">
                  <a16:creationId xmlns:a16="http://schemas.microsoft.com/office/drawing/2014/main" id="{D6864B15-760F-4216-BF29-534566FB6103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4" name="Picture">
            <a:extLst>
              <a:ext uri="{FF2B5EF4-FFF2-40B4-BE49-F238E27FC236}">
                <a16:creationId xmlns:a16="http://schemas.microsoft.com/office/drawing/2014/main" id="{9A31F169-06F3-4534-895A-460CE7B5A2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292642" y="-1218641"/>
            <a:ext cx="16863926" cy="11242617"/>
          </a:xfrm>
          <a:custGeom>
            <a:avLst/>
            <a:gdLst>
              <a:gd name="connsiteX0" fmla="*/ 3090538 w 16863926"/>
              <a:gd name="connsiteY0" fmla="*/ 0 h 12462933"/>
              <a:gd name="connsiteX1" fmla="*/ 16863926 w 16863926"/>
              <a:gd name="connsiteY1" fmla="*/ 0 h 12462933"/>
              <a:gd name="connsiteX2" fmla="*/ 13748194 w 16863926"/>
              <a:gd name="connsiteY2" fmla="*/ 12462933 h 12462933"/>
              <a:gd name="connsiteX3" fmla="*/ 0 w 16863926"/>
              <a:gd name="connsiteY3" fmla="*/ 12462933 h 12462933"/>
              <a:gd name="connsiteX4" fmla="*/ 0 w 16863926"/>
              <a:gd name="connsiteY4" fmla="*/ 12362154 h 1246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3926" h="12462933">
                <a:moveTo>
                  <a:pt x="3090538" y="0"/>
                </a:moveTo>
                <a:lnTo>
                  <a:pt x="16863926" y="0"/>
                </a:lnTo>
                <a:lnTo>
                  <a:pt x="13748194" y="12462933"/>
                </a:lnTo>
                <a:lnTo>
                  <a:pt x="0" y="12462933"/>
                </a:lnTo>
                <a:lnTo>
                  <a:pt x="0" y="12362154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3003802" y="2357922"/>
            <a:ext cx="5970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SIMPLE TO USE</a:t>
            </a:r>
            <a:endParaRPr lang="en-ID" sz="6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5025661" y="2339232"/>
            <a:ext cx="2017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latin typeface="Amostely Signature" pitchFamily="2" charset="0"/>
              </a:rPr>
              <a:t>Sale</a:t>
            </a:r>
            <a:endParaRPr lang="en-ID" sz="8000" dirty="0"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4621368" y="1988782"/>
            <a:ext cx="2963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SPECIAL PROMO</a:t>
            </a:r>
            <a:endParaRPr lang="en-ID" sz="2800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FC80F7-3F6F-48B6-BE3F-B1228E228340}"/>
              </a:ext>
            </a:extLst>
          </p:cNvPr>
          <p:cNvSpPr txBox="1"/>
          <p:nvPr/>
        </p:nvSpPr>
        <p:spPr>
          <a:xfrm>
            <a:off x="3471713" y="4548619"/>
            <a:ext cx="5108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 OUR PRODUCT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970E13-D864-4DA0-88CB-6FC0ABCCF816}"/>
              </a:ext>
            </a:extLst>
          </p:cNvPr>
          <p:cNvSpPr txBox="1"/>
          <p:nvPr/>
        </p:nvSpPr>
        <p:spPr>
          <a:xfrm>
            <a:off x="1847281" y="5304944"/>
            <a:ext cx="83571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ancen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apikan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nyilih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duek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Kadang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medite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coboen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tapi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lek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diceramahin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salahno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nulis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111CA501-2263-43A4-90C7-66BA11D37EFC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5497430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6609E-7 -4.42623E-6 L 0.25003 -4.42623E-6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5977E-6 -1.14754E-6 L 0.25003 -1.14754E-6 " pathEditMode="relative" rAng="0" ptsTypes="AA">
                                      <p:cBhvr>
                                        <p:cTn id="42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40" grpId="0"/>
      <p:bldP spid="4" grpId="0" animBg="1"/>
      <p:bldP spid="2" grpId="0"/>
      <p:bldP spid="11" grpId="0"/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26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B27CA3A-CAE0-4A15-ACBF-DFC92042DB7C}"/>
              </a:ext>
            </a:extLst>
          </p:cNvPr>
          <p:cNvGrpSpPr/>
          <p:nvPr/>
        </p:nvGrpSpPr>
        <p:grpSpPr>
          <a:xfrm>
            <a:off x="-6084986" y="-3850304"/>
            <a:ext cx="57917579" cy="16492882"/>
            <a:chOff x="-2740222" y="-3850304"/>
            <a:chExt cx="57917579" cy="16492882"/>
          </a:xfrm>
          <a:solidFill>
            <a:srgbClr val="182050"/>
          </a:solidFill>
        </p:grpSpPr>
        <p:sp>
          <p:nvSpPr>
            <p:cNvPr id="12" name="Circle: Hollow 11">
              <a:extLst>
                <a:ext uri="{FF2B5EF4-FFF2-40B4-BE49-F238E27FC236}">
                  <a16:creationId xmlns:a16="http://schemas.microsoft.com/office/drawing/2014/main" id="{BC7211C7-5FB7-4C51-853A-665AC91FA1AC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3" name="Block Arc 12">
              <a:extLst>
                <a:ext uri="{FF2B5EF4-FFF2-40B4-BE49-F238E27FC236}">
                  <a16:creationId xmlns:a16="http://schemas.microsoft.com/office/drawing/2014/main" id="{F633CF86-DDDD-426F-9DA5-2B3397615946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id="{FCE3A485-254D-45E3-9F9D-E5BB1060D4C6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6" name="Block Arc 15">
              <a:extLst>
                <a:ext uri="{FF2B5EF4-FFF2-40B4-BE49-F238E27FC236}">
                  <a16:creationId xmlns:a16="http://schemas.microsoft.com/office/drawing/2014/main" id="{6257E491-7FFB-4255-9A73-C35438507522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7" name="Block Arc 16">
              <a:extLst>
                <a:ext uri="{FF2B5EF4-FFF2-40B4-BE49-F238E27FC236}">
                  <a16:creationId xmlns:a16="http://schemas.microsoft.com/office/drawing/2014/main" id="{BB28FE94-0B8A-4A4B-B418-FFF6E568B9C5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id="{4A023FA4-7231-4FD5-A1C1-62AB5EA2F57D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05C414FA-EF72-4D73-A748-7178B97D48FC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2" name="Circle: Hollow 21">
              <a:extLst>
                <a:ext uri="{FF2B5EF4-FFF2-40B4-BE49-F238E27FC236}">
                  <a16:creationId xmlns:a16="http://schemas.microsoft.com/office/drawing/2014/main" id="{5EEAEB3B-15C6-4827-9FCC-5CFC9E18C21A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10C69315-5C8E-4FCA-8D4C-1B358BCF95E7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C2E9834E-859F-4C79-AB2B-06A8C93D52D2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B1E41E03-1C8A-4BB6-991E-64FE7A71AA05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2F48D5A2-9065-4236-A45E-9CB8F74079EC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20866FD7-4EB8-492C-AA2A-B3BBB001A030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28" name="Circle: Hollow 27">
              <a:extLst>
                <a:ext uri="{FF2B5EF4-FFF2-40B4-BE49-F238E27FC236}">
                  <a16:creationId xmlns:a16="http://schemas.microsoft.com/office/drawing/2014/main" id="{8476CAEC-380E-45F8-A1F1-8BAD4D47AFF2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40A886-E880-4BA4-A64F-6C7D402940AC}"/>
              </a:ext>
            </a:extLst>
          </p:cNvPr>
          <p:cNvGrpSpPr/>
          <p:nvPr/>
        </p:nvGrpSpPr>
        <p:grpSpPr>
          <a:xfrm>
            <a:off x="-7481614" y="-65314"/>
            <a:ext cx="57182336" cy="9856094"/>
            <a:chOff x="889000" y="670366"/>
            <a:chExt cx="48645911" cy="8384734"/>
          </a:xfrm>
          <a:solidFill>
            <a:srgbClr val="151C47"/>
          </a:solidFill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A738B5C-5B46-420E-A6D1-AA69D6CA47FA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2CF7355-4019-4F09-935F-B46FAC0FC72F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11653BA-F126-4F64-9E7C-8DD2A3AB47E7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CAB7FC5-C82F-42B8-BF1F-BF167B4C0E57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0AD3041-8FA0-4F3B-B6DD-89C3890777FF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466EE74-E87F-43BC-8063-D8B5EADD4CA1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57E4CFF-71C4-45DB-85E7-D73CD8239F1C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E75B855-10CB-40B1-9DDB-F199DA93D1DE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4036648-4860-45FF-8278-EF546CE0ABB3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0C408115-9311-4AF3-88C1-B34F0ECC2C45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520EC3A-8B22-445B-993F-1F1A6DAD5300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90D6F4B-8B8D-4C7C-9302-D752F06FC063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8E814BC-2184-4157-BBC7-B0675E41CFF4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22CBD11-6399-4611-8D0D-3B55C54F21C8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D316820-AFA1-4CEE-A16B-1500DB708A1A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AEC8569-6400-43D1-84BC-6ADCB59EA855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4E2FBBB-D493-403E-B15B-6BA6121A32A7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3B84372E-C7ED-4CEC-90C9-450EE05AA979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94C623B-522C-47B0-A451-C33AB4B919F7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0A4D254C-629E-462E-931A-964FF839C938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9AB82F8-A04D-4194-805F-CFC26894C38F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6BC6563-E3FE-4626-AFB2-AFD5E4FF988C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AAE63E4-9F02-4096-83E6-6BE9D3BEFD0E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00B47955-462A-441C-ABE3-8265A966EDD2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1279003-ED58-430D-90FC-2400DE05363B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D115334-EE4F-47E1-A6F7-E640BB561962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2D4AD430-080D-4D53-A8DF-C71C05C19219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E1C2025-F1D8-4D87-AD19-29FFCB33E83E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6342EABB-724D-46DC-8766-99F674C115D1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22494D8-E1F4-4929-92ED-C4EE7807A51F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B380F32-2A11-4C33-B9C8-CE2398F2B8BD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20A0223-269B-4486-B777-6B7A371EC803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4E9EE61-27EF-4ECF-B17E-CAEB1F50990E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9EB1F1EC-A13F-4CBD-9248-8951121C6403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1261703-64F9-49AF-8BEF-DCD86A036929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25CFCAC2-DA50-4100-B052-AF874060E696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4F9CF7E-8534-4EB0-B1AA-0546D4B00F45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E63B987-B370-481B-B9D5-70A4AD73E2DA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C0E8F6E-D2D2-4C8F-9511-256858C2683F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324EBAA3-46DC-4C45-905D-9BDE8B8E106F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FA272D0-99B5-46D1-990E-829192FC24C4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AEF218A4-0430-4CC6-943A-2EA1DA21157D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13CD0171-44DD-4E91-A70A-43999EFEA714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01192E6-1A06-4CF3-8C4C-DEDE0BCBD8B0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82E3FD38-CEFC-4660-ACBD-A93C55DAAB83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E7549D6D-EC8C-4267-A920-1D06BD19F202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2ECDA3A8-BB77-43BF-B124-96308DB419C1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417AEE4-EB71-4955-982A-255E07899CA8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B8ADA92-09AA-411F-9628-C366A0A85B0A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56C1AFC0-B554-4F03-A769-2F577A16A01C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0015F552-5F00-4A6C-8D9D-34C0EFF6D650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D4591E4-87E8-4C37-B498-655B36B8B91B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1A192294-732C-4908-8312-48C150298DB1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D2971DB-76AF-449B-B3CB-BBA4E5999BF8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E925FFD8-8010-41DE-8209-1E324EE17931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50272D1-3CCE-4E8C-9D6A-C38A04BEA5FB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7EC91A0-BB42-475D-8444-93E6C5B76989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CEFD65D-9AB7-41B4-BF9E-05B18D8EC6C7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31673DC9-C3B9-4CAF-A136-586339F619FD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2816250-35AD-4809-98A1-D6B119E48EAD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31F98A7-D65F-4081-B798-B5D73F713276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DF030CCF-6631-40B6-9B4D-0F984578B714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C936A30-6BD7-408C-9FB1-A0FC467533F9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434C416-DC91-4E5B-A94F-7DAC8F540C0C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49D02DA9-CB96-46FE-8C7E-69C689B8C605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71E9E94B-24FA-4A6E-9384-1AD5DAA8D000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71B8F36D-244D-4671-8705-9B7283998DAC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E244D772-BAF3-43F9-BB28-65E490DC3E53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C108532-9803-413A-AD3B-34DF0DC55863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03C05BE9-393B-400C-B393-F866C111052F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1B833F6F-07CA-417D-A748-8A4ABC3345D9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719BCA22-A264-4CD8-8050-E2CFDC2456CA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BB394C02-3E11-4188-B536-43782914328F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1E48563B-89F1-4593-B11E-2A291BA68F43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65E3CC03-F5F3-4A19-861C-CF5D5E107A9E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3A1E7E16-D46D-4DCC-A591-53D8559D7AEE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6706BCD7-044A-43AA-97A8-E2CDE7A3A30A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DF27F914-7CC0-45AC-8916-40F84973486A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70FD7D34-E909-42D6-8AD0-F1067E8A0197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E1EF37E5-CC72-4BD3-AB50-46459D764803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6CF5AC06-E3F9-49E5-8F06-6A570BCB8525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08032D8C-9720-4749-9152-7D0011A63EBA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7C0C18BB-D3DE-490C-BAEC-6EC99631F42A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D39113D-BCC6-4E7D-B777-5A16ADA70C79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C3255B63-69D8-42F8-94D6-C3153B95812C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CC0F7F86-11A3-424B-AEFD-EC0C0726EDD2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68E4D8AC-E9A4-4E45-BA9A-9F4F1C346FB5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26416A3E-413E-430E-AF91-9EFDEC6A3335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EE682F49-B7F5-4EB2-934B-6A96EBABCC10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86CE43BD-FB04-4B6D-96ED-4B809523E42A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14C9D827-CD2F-4A1B-9F35-C4DC7A22EF80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CA106F5D-D1D5-40C1-8EDE-D9E7ACC3286C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DBF642E4-C8E0-4E80-8AF4-E33A34CAFBBD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2928A863-2900-4697-9504-012CFFD1704D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31B62E30-1467-4C39-8F31-F550A9DB4EEB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F19F54E7-D1F5-4FE4-8C98-1427E9945EDE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EEACD18F-4175-416B-9D90-3E525C895ABB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757CDB6A-429A-415F-9712-4C544F6A1964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205FF43B-5DCC-445B-BD44-C4C479509469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20C4EF8B-1EB8-452D-A237-7158DE0658D7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83FAD830-3287-4FFF-B540-D23706DA413E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C186BEAF-24AB-47FD-B842-A77E98D40B41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7B18DABB-F139-4C64-831A-5BAEA5F7EA4E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6454D1F5-3490-4536-8546-2B919B3ED936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B20E7DB1-76F7-436E-8B3D-97BCAB5B9D95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37197135-BEB9-45E1-8D35-FB774120AAE0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E920A1FA-9B76-4D1A-970F-7E1B509A2995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2D626825-BE09-494B-B207-42867C2A735A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C28A0573-C306-444C-AC2B-F982CEAF78CB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4BC791E6-FAAC-4AD1-A0C9-F59490B6F473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58783E4-7796-4842-B63A-2893127B6756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18E04385-D013-48D2-A44E-D5EB543C10D8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AFA9B151-FF45-4A63-A281-FEEC121EAF9D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DF7B001A-DD49-40DC-8571-174F30D44EBC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D02D0A09-1777-4970-9E91-5ABD5CE2DC53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E1AC002D-AD33-4ECB-99E2-029B3D8AA07B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D257279E-5C64-484C-8342-0A3B8A2FE026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668AF625-2D74-445A-AE13-BE74A7C7F8BD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F6E3FA39-5900-4C05-B557-F1650EA526BB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45D26FC2-C343-4DC7-9524-2C9EC5C446E0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6263A81F-E126-4D35-AE73-E96A444B1C05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1272974A-296D-4439-9AF3-C97BAE359BE0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D150D85B-62DA-4D62-9EF6-0DE8CFA644AC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8A395B26-1733-4461-88E4-CACC21D4FAA7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7293B8F2-048D-4326-BE5F-BC1E657F2B36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58F87A9-E5C1-439E-8375-9CF17C077880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3EC1A91F-8B08-4F6E-AF5A-7C67A66A507F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B30150C5-BC62-4301-A3C5-46DEFA1AEC10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7B66D053-C26C-40E9-8BCB-E323F2B6438C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1F0E764F-ED8B-4A73-AB70-657A6B7BAA1A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2650458D-F286-4CC2-B25A-4B48602E7BD3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C1D2BA94-D7FD-44BA-8A88-4E579D49A74B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FE73A688-F2D9-4B5F-8928-43297CB17908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0CE77675-3FDB-4F38-975E-B10875FA5E4B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2E3012E0-107B-4BF0-B46B-15A20BBD98EB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322CC3BC-94A8-4051-9A98-3C7D29E54CE3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4628362A-C16E-4175-8FF3-C69676A49262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A730A07-2CA8-402C-943B-C75001BA6E4B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A635D502-EF00-4F2B-9562-78B6C068AEFA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648D8DB2-92CD-4030-88BB-5AB12BE48DFE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A9551EC0-F837-4D67-9360-16B2244006FE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3437B668-D14D-4635-892F-261CACE196C7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91E045EC-C941-4728-A061-52B56115D387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E16749B-E743-41C8-8A2D-8C4B1616454F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CF93154-3C71-4DF8-AF07-81FE93F9259D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803F2119-8EBB-4F04-9A1B-01180B2678D3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607C780D-71B8-49AE-B5AF-2966DBAC41A3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3B57D77-BC50-4809-8C0C-FA9A5A0DFFF6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F3E8784C-330A-42D7-BE25-3F4D7E703FB6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27074D97-267F-4004-9B94-0664501633AA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1AC9543-E43F-40F5-A10C-BF091FCECE76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84A170A7-CC76-4B25-AB32-1B615D5ABDF6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3A2D5314-BCDE-4AB4-949A-7AC66BEDBF27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DB2FD80E-2CD5-40BE-A3FE-6EFA604A7257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834E9BCE-C7D5-4540-825E-1D8DBD15EA83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B4CF77C6-6CBE-4AA9-AACA-004DDF5880BA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978E11F-2A34-42CB-952F-D0603A7FDB26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D2211D53-5301-4827-A8DE-A010EC3B5E8F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E530A238-2491-4EA4-AF18-5524C6B93164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92A10453-4885-4888-B25B-5DBC3894486D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A641B9E1-7F49-4246-A122-3850A0255ADF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7D2F0E16-7F66-4287-8DD0-2F3714453BD7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B63BF4FE-FC66-47CB-BED3-FC969B8C7788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ABB1A0BA-4D18-4652-B2F3-24AED72B9423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F6B00ECB-1988-4A0A-99FE-D2672891FBB4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02F8F189-08CC-4754-ABD9-A1A7767BF43C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2E9A5545-DD30-4FAF-961F-13CFECBFE285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09CE347-8226-4DB9-86D5-315D8CDE6A93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AD2B44AD-73E3-4610-91E3-5078F2AFE777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E5FA3DD2-FB80-4545-A7DB-4D1BC280483F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1F89C99B-1717-479E-AD1D-FF6D777AE8B6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84DA753E-351D-4B84-941C-8747D06399EF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AA334FC8-C5C1-4EB1-B4E4-4D0A11092AA8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CF8CCE17-7F17-43A4-BD8D-D34790B9237C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F823C47E-DEFE-4AEC-8192-733072B9F66E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2BF7405B-BB4E-4717-9DEC-FCE8E09E3AC7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9FED9C8D-EA5F-4FEE-BFFB-6C74A87A19E5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49EC3D81-133D-4405-83C1-7722519838F0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211180AD-35A1-4B48-AA73-89C1ACC27B4A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C01983A6-1B15-4F10-81AC-A35E2F000446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27222ADB-FD61-41E2-BF2D-3C286DDCFD88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2AA216E4-12EE-4D1F-8C18-28C248A5A4F1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F376DB23-FA86-454C-88F7-22E1E1FFE7FC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E515FFFB-A943-4A08-98A5-1BC336078756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11AD458B-5480-42CF-A33C-4B6A7136DE74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4F9F253A-12B1-4E51-8038-F65244CD0447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6CD77857-4261-40A1-9511-1BCCDCA910B4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1CD6C034-183C-49FE-86C8-2606F194B020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E60FC39A-FF68-4646-A8B8-B4E5AA800549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E322AE27-FEE8-402D-98B7-D6170FB80C83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79DD3229-FE8B-4DEB-8293-9F5B57A83B93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9FB9BBC5-80CF-4BDE-942B-17F1D82CF67F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7ADF4326-39D5-4579-B282-ECFA47E07749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F41CA65F-EE48-4E40-A7A8-352F91D3153E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D19A00D7-59B0-48B9-816F-27E1A3B39905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7D29C8F6-FFF7-4152-9E32-8E5A28677268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C55F7FA1-E984-4D8F-9B50-FDF6160308DC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097EB4F3-5112-4714-807A-9851F10ECDF9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6B23A0ED-4407-41F4-BFFD-ACD92FB4C9C0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1D2BD9FB-C19B-4693-AE35-F55112603DFA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8A1FF7F2-9660-42FA-80D4-C47C56CFA058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21D7813C-5906-4BE5-90FB-85ABDCF31462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AD926450-A682-4CF7-B0ED-CD2D95990CF1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B644ABD4-F68B-49C0-A982-DE2CEC1A635C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E9491A76-38C5-475A-A91F-807A30181DB4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EC677597-5CEE-46C6-9E7F-7744D068C477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ABE3CC15-BA42-4C53-BAE8-06F71D97CD8B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03F604A0-0CED-4335-8EA1-7857652CC2AD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C4D39357-EA6C-4A05-92E3-41A0505B25B9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CAE21837-A132-4184-B8C5-2611C3D75166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B09AF98E-8965-403F-8B40-B0295A1D729E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E09CFBE9-4CE5-4161-A469-A6EF9FD9403C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00F16DA5-459D-4356-9B7F-5964C29F915E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82C3F7C2-393A-4B11-907A-6561EF20EF97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F33A7C54-3A15-4100-B2D8-6733ED6639DE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8E4DD032-8263-4B7F-9B8D-C3C1A3BF004C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6799B43D-661D-4C7D-A433-72EB6016C34B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3170E9B9-AC7C-4466-A6C5-0B98F783A946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4AD6CAEA-1AE0-430D-BF16-06E8A504DB91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FF749F21-220A-4D89-BFA1-00DF58A86AF1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1902C811-5673-465E-B087-22348CC5EAD6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C351BD30-3471-413F-801F-D9FC2EE36BA0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02B0C095-19C0-4FBB-A517-4B3596795EF8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6785AEA3-433F-4FAC-9D69-DC06337809B5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D6539143-C7BF-48E2-9D0D-41FFBE6BF815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D3B052CF-0216-4551-B1D9-7552FB8A8B55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17E6651D-5D78-4971-8A66-01AF1973B17A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C3FF3873-BBE4-4F37-9E57-289AF587E18C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6340951E-B6DB-45DB-92B4-1B669D5722AE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CC3130B9-79AE-48AF-8C1E-43C009B7521F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0409C6CD-A4C6-4497-A0D2-68F06844192A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04F1DA78-FDFE-4615-8E5C-1F170FB67C01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1C0946AB-6ED4-427A-99D3-4004512AFD00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07A98D71-A80A-405B-BA5A-194DECD7069E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AC3C7C03-7F0D-415F-AB36-D808E2D6E610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F53E71B2-41E3-40FC-88B0-25B6B5329B04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883987E7-2E7E-4E94-B867-03FB1A57FC72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76262AE3-32C7-4370-8446-3CBFB5DEA9B0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58A53888-70EF-46D0-B828-E449D817B254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B712C2C9-F347-4C24-B6B5-B6E6C83922D3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E0F3B417-F848-4F8F-96EE-CA65DB3A3702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701084E5-D6DF-4BE3-B0F1-AE5B1BE95C75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2E1B6007-6C1E-4F01-B434-BD8D21BC0F74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1A8A1A14-574B-431E-AEA1-3E8D0C6F56CD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D9CA642B-B99E-41FB-960E-CBBE9704CB4C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C3C58050-2541-4239-95D9-C9A143732375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7118B5BC-6C10-41A3-87E7-8D37EA677F65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D84C80AB-1D16-408F-9F6A-2C99504B432D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F1132260-79B2-4BFC-9172-F38B72210004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3706B46A-056F-4EF3-A32E-62E7BB772270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38228133-C6C6-45F5-BBC3-DD8AB992EA28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ED9FA74E-C738-4B9A-AD01-778A52F5F947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058F57F6-7D79-4F52-82EA-E565B6628AD4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5ACCB002-E2E0-4C60-ABC2-2D8B4148F91C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AD15A27B-F817-4010-A329-3A175AFC1EA1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D22FF36C-7724-4D50-AA29-477D787260B3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9AD91D41-DD9A-4FBC-813A-DA43B816FD4B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7096FF7A-0003-4A73-B013-AC6C29D46FB1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9F4D44EF-A51B-4E4A-A324-B59DEB828052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5B17653A-74A8-4CEC-AA22-E78FF18B2AA7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62EAC315-23DC-4378-9156-43177AF4B335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AAD7BD0F-56A8-4B9F-85D1-5A8F9A6B58DD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8300ED9D-2894-4CF5-96D5-24919EEAB617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CCB2205E-48F2-4AA2-8EDD-9F50DC63D0DA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06763236-E67F-44BA-8BD5-16BD95EA8BF6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3EBABEFB-1804-4A2E-A3D8-3EB6975F5C40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07729E55-3F9C-444D-AAAF-F4BA65E8F1BA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2ECE4444-C2C2-4CDA-9CF1-6676A9EEB309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B8ECD8E4-AAA5-4C13-90C7-B4EFA120428F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34F5F838-27CA-4036-AB57-9E96DBC26958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8498A6F4-FC09-4B48-851E-0152C73E72C4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2D22C244-4E62-4F55-B82E-432759F9542A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0CC83594-3D6B-4EFB-A806-12DC91143453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9FEFC72B-8361-47E6-BF45-3DD821419A77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48385FB5-D97F-45A1-ABC6-EE63A18CCA50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FBD03EF0-FA81-49C3-9B93-F888F05EA055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8DE01130-2788-4D55-A10A-923E05F39B8B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B524255A-F3B0-4F9F-9106-FED30E93B335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BB63CC1-3CAA-4658-BF47-8E8B8EBCF04F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99471FC3-AFBB-4E02-85E6-B5CE458EA875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F42C5AF1-4F21-4078-BBA9-5E162E367858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EAFB252F-4F8C-48F2-B1DA-91813E42EFC8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F1B5FB17-1101-4731-8A96-CA090DEE74DA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4AD7FD4F-CD45-4EE1-8490-7E3DE375C8B4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48B5CFEF-CC0C-4BB5-A696-F681CA7EB008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086BB808-F299-4904-B381-47E840D0D584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47C7F666-8380-4C3B-9D0F-5CE2458140FC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9A12B908-6DD5-4B4F-A6DA-C057B7F61951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B7485B45-1307-44E2-B755-B8E0D83DFDD1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3B6B46BD-F59E-4E73-8A0F-8B98ED08CBB4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543B642A-01C8-4F15-8D3D-0DE06B7A11B0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0145F02C-5CA3-44E9-8BC5-D549C37FA26A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14D4A48D-27A8-481C-B858-044C8BABC42A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ADB6F1F2-F6E9-4518-AD4C-8E4CDB37FCFE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A118D45E-28F3-45AD-80FE-ACC77F6E2271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7EE2BFE9-88FA-4DF7-BB4C-0F3F7517A79C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F377F87E-8344-4F9B-8946-BEC5DE293CAC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6D3BFBB3-3461-48E3-AF59-24E5FC21B59C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5720FD69-9924-41B6-B357-9DA090D1B193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9F72C309-B5FD-4F07-8B52-CF3584FAC753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7FA046A3-1028-4165-BBA4-91C77416EE03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B4A1609C-D519-4CC2-8835-A425852D4E98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1CE7E3CC-86CF-4953-9B49-4ECE132708BA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8AEFB9D5-8E79-4B8D-84A7-52654F0F8D3C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472454AF-73BC-484B-891A-C65CB1FEBCB0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1D8CF59C-CC60-4919-A10F-6148E43ECAE9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3D9C8587-EDBB-437C-9EA0-8A3214BE2977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5E003476-78C6-415C-9FBD-9E0DBEE0FBFF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F1F8691F-FAAD-44F9-BEE3-61048A2D8BC2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C10F7B9E-5DBF-49B2-9A24-17DEB1E97924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BD15917C-5F3F-48D4-9898-92DD12CE7811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id="{D0517387-F335-4644-BCFD-3F2DBA5B8D14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id="{811C8408-47E6-406B-8FBE-F42BADACD999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9C32F205-0890-4E5D-A46B-56A1AC24B7E3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E8825B6E-AF31-4232-B631-EE3BB606AE77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8D8EFAE4-E1F1-45FE-AFA2-632AD4A0CAA3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D2A4ECAC-2AA4-43E5-BE75-F955E43CFD60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0758EA15-DA21-4FF2-9D28-5A061BDA55E3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A7DC5D49-A119-45F9-9C40-E96B51B6EEE1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B002C96F-1BE2-4D1E-8AAD-0C5068094F3D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36BA0F0B-9B2F-48FE-B59E-F2A7A7EB93D3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A3D1983F-CB4A-4EB7-9527-F96308E5796B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D42D1409-AA7D-4D2B-930B-4DBD0B9AEF05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49BECBB2-5B05-49AB-ACD0-EB9C1E6F1A59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1493D7C4-84FD-42D8-AEF2-2A278B485273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EE9D8EEB-C8FF-40B0-A786-71FBE4C42A7F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809B1380-582F-479F-A6F0-FF9940B109BC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89A9C44D-062F-4BEE-BA44-F43B1B2F7370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15B774AF-C8D6-4A6C-B8B0-F43B1C4E4D71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10F17E7C-4FE4-4892-B9C4-F343F09A24E1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945387A6-1557-4373-8536-AEE1ECB23A6B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31858E69-BC35-403D-8230-FB721A8D1547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BB0D78A2-7DBD-4792-90C3-10BC97A5B80D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6E8C8173-5986-4FDE-A88E-797DDBEAEDEA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00CB6F02-475E-4D60-8B10-5BB3D5E139BD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8107BC11-274D-42CF-B8BE-66576EEAF2F5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2EA600FA-4B4A-4E15-88E6-0797EC871DF4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A0439678-0E8B-4147-A59B-B771344313A2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FAE778A7-2360-4FB1-8FF8-9F05BD3CBD66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EDECA5D2-CFA7-4F17-88FF-9CE0F8F1C6E9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BEA9E988-A3E2-4F32-8DC6-87F264E7D0E0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03A1E0E9-7A38-4815-BDBF-2DEEC7F3DB7F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009DF3AB-B288-45B4-A939-E7E6831C8D19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545031BF-B77E-4D23-9B97-BA17D6CB3F3F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8021B765-19E5-434E-BEF2-9C13D5C18EA7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BE3F2A5E-3B18-40C0-814D-A22A1F461F21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0C42D8FF-DF31-453A-BF7F-839C085430F5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D07A5FB4-3877-4BE4-A230-C64508C113D6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575A197D-B4F3-4E00-820D-016B0B991D52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F4D45198-48C9-4CE0-BE71-B89FCA6040C6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CF30111E-644D-4505-8A33-86CF6B58CCB5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4A30700C-A312-4DB8-8507-9176364334E8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A50C3346-BB65-46C7-807D-E454E25DC5A1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3D005DB9-A59F-4823-88D8-C95853B24DCE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1EEA9630-2012-4C9A-9EC4-489230DB216B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3946A905-D5AA-4B34-B0DC-E17138B23063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9F14E813-D283-4A81-93E2-6BD6468E5AF8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52A081C1-9F04-4FC2-9FE9-4F73838AE217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E9AEB804-7A26-4BBB-A22A-D7D04248ECBC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18383D69-18EF-453F-B5C6-21C957042CE4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A9B68CA4-3C4C-4617-9574-37CCEF5462DB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18E7314F-228F-436E-9715-83F4496B6276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E91E1FA7-783F-4C90-B61E-62A49B9C0536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F9624F96-B3BA-4838-AF3A-42A1C22ECA64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51A5B835-7D8C-4812-83C8-1986135BBC78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E98E72CF-D378-4A91-A103-D968C0199C89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F0F683EC-24EF-4943-9FFA-6B0D47935B8F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1DCE41C8-CDF1-4905-9DB9-999EF7566CE2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5495B212-119A-4186-A056-7AA7D1667DD8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758DBF3D-6EB6-4D45-8BD0-956D1712B30C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8782993B-330E-4E73-B0FE-34626E429234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37705634-AEC0-4916-9A87-7F01B1FBF701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59D64674-9110-4FE6-96D1-54E1F253A667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04538CD1-26BF-456F-95D6-A8CF45BBA65E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74A5DDCF-FD4B-45F6-9DDE-C402F28EAB61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9F7765F9-14CD-4A09-9BB5-0034D74A5843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EA006664-B05A-4C04-BB4E-4C05325E2DC7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C2D35E5E-4B61-4AEC-AFEC-271C562757F9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FD2DBCC6-B4D0-46EF-A03D-F5132CB6F046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24C8A198-92C0-4D42-961F-D3520A65A330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EA69DED0-8550-44FC-938D-DCC928D84551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E1310D7F-49A6-4D4D-8610-E1FA10358E3E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85B681DC-0F9A-4DC7-889E-69B15467F408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4" name="Oval 413">
              <a:extLst>
                <a:ext uri="{FF2B5EF4-FFF2-40B4-BE49-F238E27FC236}">
                  <a16:creationId xmlns:a16="http://schemas.microsoft.com/office/drawing/2014/main" id="{4433C0F5-F2F9-4F7D-B1E5-29F0B31CFE75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419" name="Picture 1" descr="A person in a dark room&#10;&#10;Description automatically generated">
            <a:extLst>
              <a:ext uri="{FF2B5EF4-FFF2-40B4-BE49-F238E27FC236}">
                <a16:creationId xmlns:a16="http://schemas.microsoft.com/office/drawing/2014/main" id="{146485AB-E6CA-427D-8496-4D9BE17893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27" t="1477" r="5533" b="10926"/>
          <a:stretch>
            <a:fillRect/>
          </a:stretch>
        </p:blipFill>
        <p:spPr>
          <a:xfrm>
            <a:off x="3567611" y="-959908"/>
            <a:ext cx="8297262" cy="11819466"/>
          </a:xfrm>
          <a:custGeom>
            <a:avLst/>
            <a:gdLst>
              <a:gd name="connsiteX0" fmla="*/ 3257422 w 8297262"/>
              <a:gd name="connsiteY0" fmla="*/ 0 h 11819466"/>
              <a:gd name="connsiteX1" fmla="*/ 8297262 w 8297262"/>
              <a:gd name="connsiteY1" fmla="*/ 0 h 11819466"/>
              <a:gd name="connsiteX2" fmla="*/ 5039840 w 8297262"/>
              <a:gd name="connsiteY2" fmla="*/ 11819466 h 11819466"/>
              <a:gd name="connsiteX3" fmla="*/ 0 w 8297262"/>
              <a:gd name="connsiteY3" fmla="*/ 11819466 h 1181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97262" h="11819466">
                <a:moveTo>
                  <a:pt x="3257422" y="0"/>
                </a:moveTo>
                <a:lnTo>
                  <a:pt x="8297262" y="0"/>
                </a:lnTo>
                <a:lnTo>
                  <a:pt x="5039840" y="11819466"/>
                </a:lnTo>
                <a:lnTo>
                  <a:pt x="0" y="11819466"/>
                </a:lnTo>
                <a:close/>
              </a:path>
            </a:pathLst>
          </a:custGeom>
        </p:spPr>
      </p:pic>
      <p:pic>
        <p:nvPicPr>
          <p:cNvPr id="420" name="Picture 2" descr="A picture containing person, person, cellphone, phone&#10;&#10;Description automatically generated">
            <a:extLst>
              <a:ext uri="{FF2B5EF4-FFF2-40B4-BE49-F238E27FC236}">
                <a16:creationId xmlns:a16="http://schemas.microsoft.com/office/drawing/2014/main" id="{DB7AAD2A-10D3-41A3-B08B-F513069A2A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162" t="6400" r="10897" b="4778"/>
          <a:stretch>
            <a:fillRect/>
          </a:stretch>
        </p:blipFill>
        <p:spPr>
          <a:xfrm>
            <a:off x="8937132" y="-959908"/>
            <a:ext cx="8297261" cy="11819466"/>
          </a:xfrm>
          <a:custGeom>
            <a:avLst/>
            <a:gdLst>
              <a:gd name="connsiteX0" fmla="*/ 3257422 w 8297261"/>
              <a:gd name="connsiteY0" fmla="*/ 0 h 11819466"/>
              <a:gd name="connsiteX1" fmla="*/ 8297261 w 8297261"/>
              <a:gd name="connsiteY1" fmla="*/ 0 h 11819466"/>
              <a:gd name="connsiteX2" fmla="*/ 5039840 w 8297261"/>
              <a:gd name="connsiteY2" fmla="*/ 11819466 h 11819466"/>
              <a:gd name="connsiteX3" fmla="*/ 0 w 8297261"/>
              <a:gd name="connsiteY3" fmla="*/ 11819466 h 1181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97261" h="11819466">
                <a:moveTo>
                  <a:pt x="3257422" y="0"/>
                </a:moveTo>
                <a:lnTo>
                  <a:pt x="8297261" y="0"/>
                </a:lnTo>
                <a:lnTo>
                  <a:pt x="5039840" y="11819466"/>
                </a:lnTo>
                <a:lnTo>
                  <a:pt x="0" y="11819466"/>
                </a:lnTo>
                <a:close/>
              </a:path>
            </a:pathLst>
          </a:custGeom>
        </p:spPr>
      </p:pic>
      <p:pic>
        <p:nvPicPr>
          <p:cNvPr id="423" name="Picture 3" descr="A person in a dark room&#10;&#10;Description automatically generated">
            <a:extLst>
              <a:ext uri="{FF2B5EF4-FFF2-40B4-BE49-F238E27FC236}">
                <a16:creationId xmlns:a16="http://schemas.microsoft.com/office/drawing/2014/main" id="{239E5B9D-6438-48E1-A456-F37BB31A30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897" t="12852" r="16696" b="11470"/>
          <a:stretch>
            <a:fillRect/>
          </a:stretch>
        </p:blipFill>
        <p:spPr>
          <a:xfrm>
            <a:off x="14306652" y="-959908"/>
            <a:ext cx="8297261" cy="11819466"/>
          </a:xfrm>
          <a:custGeom>
            <a:avLst/>
            <a:gdLst>
              <a:gd name="connsiteX0" fmla="*/ 3257421 w 8297261"/>
              <a:gd name="connsiteY0" fmla="*/ 0 h 11819466"/>
              <a:gd name="connsiteX1" fmla="*/ 8297261 w 8297261"/>
              <a:gd name="connsiteY1" fmla="*/ 0 h 11819466"/>
              <a:gd name="connsiteX2" fmla="*/ 5039841 w 8297261"/>
              <a:gd name="connsiteY2" fmla="*/ 11819466 h 11819466"/>
              <a:gd name="connsiteX3" fmla="*/ 0 w 8297261"/>
              <a:gd name="connsiteY3" fmla="*/ 11819466 h 1181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97261" h="11819466">
                <a:moveTo>
                  <a:pt x="3257421" y="0"/>
                </a:moveTo>
                <a:lnTo>
                  <a:pt x="8297261" y="0"/>
                </a:lnTo>
                <a:lnTo>
                  <a:pt x="5039841" y="11819466"/>
                </a:lnTo>
                <a:lnTo>
                  <a:pt x="0" y="11819466"/>
                </a:lnTo>
                <a:close/>
              </a:path>
            </a:pathLst>
          </a:custGeom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7931398" y="3739262"/>
            <a:ext cx="107340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NEW ARRIVAL</a:t>
            </a:r>
            <a:endParaRPr lang="en-ID" sz="115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10921786" y="4023955"/>
            <a:ext cx="43140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solidFill>
                  <a:srgbClr val="151C47"/>
                </a:solidFill>
                <a:latin typeface="Amostely Signature" pitchFamily="2" charset="0"/>
              </a:rPr>
              <a:t>Sale</a:t>
            </a:r>
            <a:endParaRPr lang="en-ID" sz="19900" dirty="0">
              <a:solidFill>
                <a:srgbClr val="151C47"/>
              </a:solidFill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10414595" y="2496614"/>
            <a:ext cx="5328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SPECIAL PROMO</a:t>
            </a:r>
            <a:endParaRPr lang="en-ID" sz="5400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111CA501-2263-43A4-90C7-66BA11D37EFC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79241340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mph" presetSubtype="10" repeatCount="4000" accel="23000" decel="2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2" presetClass="exit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765E-6 -4.42623E-6 L -0.24997 -4.42623E-6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449E-6 -1.14754E-6 L -0.24997 -1.14754E-6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9" grpId="1"/>
      <p:bldP spid="240" grpId="0"/>
      <p:bldP spid="19" grpId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8" name="Group 417">
            <a:extLst>
              <a:ext uri="{FF2B5EF4-FFF2-40B4-BE49-F238E27FC236}">
                <a16:creationId xmlns:a16="http://schemas.microsoft.com/office/drawing/2014/main" id="{9429BE8D-A37B-48AA-B46E-642F99CA8986}"/>
              </a:ext>
            </a:extLst>
          </p:cNvPr>
          <p:cNvGrpSpPr/>
          <p:nvPr/>
        </p:nvGrpSpPr>
        <p:grpSpPr>
          <a:xfrm>
            <a:off x="-6084986" y="-3850304"/>
            <a:ext cx="57917579" cy="16492882"/>
            <a:chOff x="-2740222" y="-3850304"/>
            <a:chExt cx="57917579" cy="16492882"/>
          </a:xfrm>
          <a:solidFill>
            <a:srgbClr val="1F1F1F"/>
          </a:solidFill>
        </p:grpSpPr>
        <p:sp>
          <p:nvSpPr>
            <p:cNvPr id="419" name="Circle: Hollow 418">
              <a:extLst>
                <a:ext uri="{FF2B5EF4-FFF2-40B4-BE49-F238E27FC236}">
                  <a16:creationId xmlns:a16="http://schemas.microsoft.com/office/drawing/2014/main" id="{EF2C6954-3C0F-4B16-9DD1-12EF8F2CF664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0" name="Block Arc 419">
              <a:extLst>
                <a:ext uri="{FF2B5EF4-FFF2-40B4-BE49-F238E27FC236}">
                  <a16:creationId xmlns:a16="http://schemas.microsoft.com/office/drawing/2014/main" id="{DE3C10B4-EFC5-4F6E-A17D-36E83A6CC0A8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1" name="Circle: Hollow 420">
              <a:extLst>
                <a:ext uri="{FF2B5EF4-FFF2-40B4-BE49-F238E27FC236}">
                  <a16:creationId xmlns:a16="http://schemas.microsoft.com/office/drawing/2014/main" id="{2BA29D5B-27D4-4D91-8A8E-0735BCB5C52A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2" name="Block Arc 421">
              <a:extLst>
                <a:ext uri="{FF2B5EF4-FFF2-40B4-BE49-F238E27FC236}">
                  <a16:creationId xmlns:a16="http://schemas.microsoft.com/office/drawing/2014/main" id="{4BC15E76-1DA8-4AAE-B26A-240BCD8B5183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3" name="Block Arc 422">
              <a:extLst>
                <a:ext uri="{FF2B5EF4-FFF2-40B4-BE49-F238E27FC236}">
                  <a16:creationId xmlns:a16="http://schemas.microsoft.com/office/drawing/2014/main" id="{BA16D225-B56D-4B99-9241-85ACBF298E79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4" name="Block Arc 423">
              <a:extLst>
                <a:ext uri="{FF2B5EF4-FFF2-40B4-BE49-F238E27FC236}">
                  <a16:creationId xmlns:a16="http://schemas.microsoft.com/office/drawing/2014/main" id="{90BF5DDD-B6FE-43B1-B47C-A7DFA8DFDFB6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5" name="Circle: Hollow 424">
              <a:extLst>
                <a:ext uri="{FF2B5EF4-FFF2-40B4-BE49-F238E27FC236}">
                  <a16:creationId xmlns:a16="http://schemas.microsoft.com/office/drawing/2014/main" id="{C714B0CA-03AE-4F5C-8E10-CB4B28F44581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6" name="Circle: Hollow 425">
              <a:extLst>
                <a:ext uri="{FF2B5EF4-FFF2-40B4-BE49-F238E27FC236}">
                  <a16:creationId xmlns:a16="http://schemas.microsoft.com/office/drawing/2014/main" id="{16E7AED6-F2DB-444B-B95B-70CA5A161528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7" name="Block Arc 426">
              <a:extLst>
                <a:ext uri="{FF2B5EF4-FFF2-40B4-BE49-F238E27FC236}">
                  <a16:creationId xmlns:a16="http://schemas.microsoft.com/office/drawing/2014/main" id="{34A402BB-A1CE-4AF7-939F-83B538F00A9B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8" name="Circle: Hollow 427">
              <a:extLst>
                <a:ext uri="{FF2B5EF4-FFF2-40B4-BE49-F238E27FC236}">
                  <a16:creationId xmlns:a16="http://schemas.microsoft.com/office/drawing/2014/main" id="{A2D7B7C0-F3B6-4B2B-9727-0ABD1EC2AA5C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29" name="Block Arc 428">
              <a:extLst>
                <a:ext uri="{FF2B5EF4-FFF2-40B4-BE49-F238E27FC236}">
                  <a16:creationId xmlns:a16="http://schemas.microsoft.com/office/drawing/2014/main" id="{6CF7635B-D148-4BB8-AC22-7896B8C8370B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30" name="Block Arc 429">
              <a:extLst>
                <a:ext uri="{FF2B5EF4-FFF2-40B4-BE49-F238E27FC236}">
                  <a16:creationId xmlns:a16="http://schemas.microsoft.com/office/drawing/2014/main" id="{69C0AC0D-D628-4F02-934D-2FEC2887AEA0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31" name="Block Arc 430">
              <a:extLst>
                <a:ext uri="{FF2B5EF4-FFF2-40B4-BE49-F238E27FC236}">
                  <a16:creationId xmlns:a16="http://schemas.microsoft.com/office/drawing/2014/main" id="{75C41217-BA93-431F-8845-EC4B2E2516B9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32" name="Circle: Hollow 431">
              <a:extLst>
                <a:ext uri="{FF2B5EF4-FFF2-40B4-BE49-F238E27FC236}">
                  <a16:creationId xmlns:a16="http://schemas.microsoft.com/office/drawing/2014/main" id="{9E75DBC4-5DA7-4E34-9E4B-977BA4970E38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433" name="Group 432">
            <a:extLst>
              <a:ext uri="{FF2B5EF4-FFF2-40B4-BE49-F238E27FC236}">
                <a16:creationId xmlns:a16="http://schemas.microsoft.com/office/drawing/2014/main" id="{6AF26421-FE55-4A72-9464-042C72F74753}"/>
              </a:ext>
            </a:extLst>
          </p:cNvPr>
          <p:cNvGrpSpPr/>
          <p:nvPr/>
        </p:nvGrpSpPr>
        <p:grpSpPr>
          <a:xfrm>
            <a:off x="-7481614" y="-65314"/>
            <a:ext cx="57182336" cy="9856094"/>
            <a:chOff x="889000" y="670366"/>
            <a:chExt cx="48645911" cy="8384734"/>
          </a:xfrm>
          <a:solidFill>
            <a:srgbClr val="191919"/>
          </a:solidFill>
        </p:grpSpPr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7C77826E-5B16-494E-ACF9-9BC56B789818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5" name="Oval 434">
              <a:extLst>
                <a:ext uri="{FF2B5EF4-FFF2-40B4-BE49-F238E27FC236}">
                  <a16:creationId xmlns:a16="http://schemas.microsoft.com/office/drawing/2014/main" id="{D5886E13-ACF0-4626-9752-02926C3513DA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6" name="Oval 435">
              <a:extLst>
                <a:ext uri="{FF2B5EF4-FFF2-40B4-BE49-F238E27FC236}">
                  <a16:creationId xmlns:a16="http://schemas.microsoft.com/office/drawing/2014/main" id="{EAF8D3CD-1B53-44E2-8E32-FDA7E9052817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7" name="Oval 436">
              <a:extLst>
                <a:ext uri="{FF2B5EF4-FFF2-40B4-BE49-F238E27FC236}">
                  <a16:creationId xmlns:a16="http://schemas.microsoft.com/office/drawing/2014/main" id="{13718FF2-C0A2-49BA-A6D3-791EF38B02C0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8" name="Oval 437">
              <a:extLst>
                <a:ext uri="{FF2B5EF4-FFF2-40B4-BE49-F238E27FC236}">
                  <a16:creationId xmlns:a16="http://schemas.microsoft.com/office/drawing/2014/main" id="{140514E2-12F0-47C6-ABD7-B19EBE4BAD89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9" name="Oval 438">
              <a:extLst>
                <a:ext uri="{FF2B5EF4-FFF2-40B4-BE49-F238E27FC236}">
                  <a16:creationId xmlns:a16="http://schemas.microsoft.com/office/drawing/2014/main" id="{3FD521DB-3175-4E07-835F-A3B99B18A071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0" name="Oval 439">
              <a:extLst>
                <a:ext uri="{FF2B5EF4-FFF2-40B4-BE49-F238E27FC236}">
                  <a16:creationId xmlns:a16="http://schemas.microsoft.com/office/drawing/2014/main" id="{6900EE97-DA3E-442D-BD4E-590BEDF95238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1" name="Oval 440">
              <a:extLst>
                <a:ext uri="{FF2B5EF4-FFF2-40B4-BE49-F238E27FC236}">
                  <a16:creationId xmlns:a16="http://schemas.microsoft.com/office/drawing/2014/main" id="{3BA129DE-3DDD-4A9E-A545-2A3CAB04E3C1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2" name="Oval 441">
              <a:extLst>
                <a:ext uri="{FF2B5EF4-FFF2-40B4-BE49-F238E27FC236}">
                  <a16:creationId xmlns:a16="http://schemas.microsoft.com/office/drawing/2014/main" id="{3C76D247-7CC0-442A-88D3-3E039A5AE7F7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3" name="Oval 442">
              <a:extLst>
                <a:ext uri="{FF2B5EF4-FFF2-40B4-BE49-F238E27FC236}">
                  <a16:creationId xmlns:a16="http://schemas.microsoft.com/office/drawing/2014/main" id="{428A845F-5CD4-4B29-AEFF-57B7966B501E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4" name="Oval 443">
              <a:extLst>
                <a:ext uri="{FF2B5EF4-FFF2-40B4-BE49-F238E27FC236}">
                  <a16:creationId xmlns:a16="http://schemas.microsoft.com/office/drawing/2014/main" id="{473B0A68-19A9-4115-8D0D-C3BD94945B56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5" name="Oval 444">
              <a:extLst>
                <a:ext uri="{FF2B5EF4-FFF2-40B4-BE49-F238E27FC236}">
                  <a16:creationId xmlns:a16="http://schemas.microsoft.com/office/drawing/2014/main" id="{CE5475B1-ECC9-4CF2-957A-FA40E7EDF4A1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AD061DF7-B6B8-40D9-99E2-E6FD7FFF37ED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F22A02B2-3A9E-4EF6-B719-EF09510A2B3F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226BB6A4-1E05-4ABF-8634-CD009FD1F3F5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9" name="Oval 448">
              <a:extLst>
                <a:ext uri="{FF2B5EF4-FFF2-40B4-BE49-F238E27FC236}">
                  <a16:creationId xmlns:a16="http://schemas.microsoft.com/office/drawing/2014/main" id="{34227DCC-D115-473D-BCCC-C549F2A802DE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0" name="Oval 449">
              <a:extLst>
                <a:ext uri="{FF2B5EF4-FFF2-40B4-BE49-F238E27FC236}">
                  <a16:creationId xmlns:a16="http://schemas.microsoft.com/office/drawing/2014/main" id="{84EFEE51-41CF-433E-AB4A-4949AB1CC0AB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1" name="Oval 450">
              <a:extLst>
                <a:ext uri="{FF2B5EF4-FFF2-40B4-BE49-F238E27FC236}">
                  <a16:creationId xmlns:a16="http://schemas.microsoft.com/office/drawing/2014/main" id="{59B4931F-E924-4EB1-AB7C-BB57D74D90DE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2" name="Oval 451">
              <a:extLst>
                <a:ext uri="{FF2B5EF4-FFF2-40B4-BE49-F238E27FC236}">
                  <a16:creationId xmlns:a16="http://schemas.microsoft.com/office/drawing/2014/main" id="{A378F68D-34A2-4DA2-A00F-6F57F08259C9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3" name="Oval 452">
              <a:extLst>
                <a:ext uri="{FF2B5EF4-FFF2-40B4-BE49-F238E27FC236}">
                  <a16:creationId xmlns:a16="http://schemas.microsoft.com/office/drawing/2014/main" id="{8260F776-A3DE-4773-81F9-A78A5C299F09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4" name="Oval 453">
              <a:extLst>
                <a:ext uri="{FF2B5EF4-FFF2-40B4-BE49-F238E27FC236}">
                  <a16:creationId xmlns:a16="http://schemas.microsoft.com/office/drawing/2014/main" id="{1E26EFEF-E090-4623-A9E3-66D019375CDE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30098FD9-AA8C-4E22-A7F7-9687A79709AB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6" name="Oval 455">
              <a:extLst>
                <a:ext uri="{FF2B5EF4-FFF2-40B4-BE49-F238E27FC236}">
                  <a16:creationId xmlns:a16="http://schemas.microsoft.com/office/drawing/2014/main" id="{5D60D7D0-AAB2-440B-A489-BA52C0DDA384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7" name="Oval 456">
              <a:extLst>
                <a:ext uri="{FF2B5EF4-FFF2-40B4-BE49-F238E27FC236}">
                  <a16:creationId xmlns:a16="http://schemas.microsoft.com/office/drawing/2014/main" id="{7D6A1EDD-C033-4761-9818-2BC051188083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0827E535-9B2F-4249-AB5C-E5E5E8FBA757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86C9AE1C-C8BC-4A5A-8478-4A4B0B32C679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E95EB085-36DE-4D3D-AEDA-07B5107D0BAF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7F685751-BA79-4EED-8A04-2BA5C70FEA13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2" name="Oval 461">
              <a:extLst>
                <a:ext uri="{FF2B5EF4-FFF2-40B4-BE49-F238E27FC236}">
                  <a16:creationId xmlns:a16="http://schemas.microsoft.com/office/drawing/2014/main" id="{74C91838-5C10-45AB-86DF-28512D9D4ABD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DACDB4B3-E2AD-41B9-B3F3-ADE416F8AD3A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4" name="Oval 463">
              <a:extLst>
                <a:ext uri="{FF2B5EF4-FFF2-40B4-BE49-F238E27FC236}">
                  <a16:creationId xmlns:a16="http://schemas.microsoft.com/office/drawing/2014/main" id="{CC43DE2E-158F-4AAE-8277-4382FAAA7DF8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5" name="Oval 464">
              <a:extLst>
                <a:ext uri="{FF2B5EF4-FFF2-40B4-BE49-F238E27FC236}">
                  <a16:creationId xmlns:a16="http://schemas.microsoft.com/office/drawing/2014/main" id="{AD5C72D0-F3C4-4FCB-A742-C2B925EB9732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6" name="Oval 465">
              <a:extLst>
                <a:ext uri="{FF2B5EF4-FFF2-40B4-BE49-F238E27FC236}">
                  <a16:creationId xmlns:a16="http://schemas.microsoft.com/office/drawing/2014/main" id="{8A3A3F1B-2059-4C57-B6F4-C5CE537B3A83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7" name="Oval 466">
              <a:extLst>
                <a:ext uri="{FF2B5EF4-FFF2-40B4-BE49-F238E27FC236}">
                  <a16:creationId xmlns:a16="http://schemas.microsoft.com/office/drawing/2014/main" id="{DE834880-288A-4E8C-BC71-7E9DCC3DE1E7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8" name="Oval 467">
              <a:extLst>
                <a:ext uri="{FF2B5EF4-FFF2-40B4-BE49-F238E27FC236}">
                  <a16:creationId xmlns:a16="http://schemas.microsoft.com/office/drawing/2014/main" id="{F1F3B25B-233C-4141-BEE8-BF04A82E7DAB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9" name="Oval 468">
              <a:extLst>
                <a:ext uri="{FF2B5EF4-FFF2-40B4-BE49-F238E27FC236}">
                  <a16:creationId xmlns:a16="http://schemas.microsoft.com/office/drawing/2014/main" id="{A358C888-6180-49A3-AA99-9DF3E1D42351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0" name="Oval 469">
              <a:extLst>
                <a:ext uri="{FF2B5EF4-FFF2-40B4-BE49-F238E27FC236}">
                  <a16:creationId xmlns:a16="http://schemas.microsoft.com/office/drawing/2014/main" id="{44BFDCF4-B675-480C-96AE-49D09F8B1F28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1" name="Oval 470">
              <a:extLst>
                <a:ext uri="{FF2B5EF4-FFF2-40B4-BE49-F238E27FC236}">
                  <a16:creationId xmlns:a16="http://schemas.microsoft.com/office/drawing/2014/main" id="{7D5850C1-B5D5-4E3F-8638-1AD3859146F7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2" name="Oval 471">
              <a:extLst>
                <a:ext uri="{FF2B5EF4-FFF2-40B4-BE49-F238E27FC236}">
                  <a16:creationId xmlns:a16="http://schemas.microsoft.com/office/drawing/2014/main" id="{63140422-9534-43D0-A66D-307266E1D327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3" name="Oval 472">
              <a:extLst>
                <a:ext uri="{FF2B5EF4-FFF2-40B4-BE49-F238E27FC236}">
                  <a16:creationId xmlns:a16="http://schemas.microsoft.com/office/drawing/2014/main" id="{A7329912-8F35-4B22-BE03-786C1123158B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4" name="Oval 473">
              <a:extLst>
                <a:ext uri="{FF2B5EF4-FFF2-40B4-BE49-F238E27FC236}">
                  <a16:creationId xmlns:a16="http://schemas.microsoft.com/office/drawing/2014/main" id="{D29D620F-76B8-4A91-A506-8ED7EB40ED99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5" name="Oval 474">
              <a:extLst>
                <a:ext uri="{FF2B5EF4-FFF2-40B4-BE49-F238E27FC236}">
                  <a16:creationId xmlns:a16="http://schemas.microsoft.com/office/drawing/2014/main" id="{529000B1-D270-4937-8E2A-5556AB578907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6" name="Oval 475">
              <a:extLst>
                <a:ext uri="{FF2B5EF4-FFF2-40B4-BE49-F238E27FC236}">
                  <a16:creationId xmlns:a16="http://schemas.microsoft.com/office/drawing/2014/main" id="{5831621D-E104-491C-81E7-B1F2960AE78B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7" name="Oval 476">
              <a:extLst>
                <a:ext uri="{FF2B5EF4-FFF2-40B4-BE49-F238E27FC236}">
                  <a16:creationId xmlns:a16="http://schemas.microsoft.com/office/drawing/2014/main" id="{48BD381B-D9A9-490C-89DF-F3B14EB6F13B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8" name="Oval 477">
              <a:extLst>
                <a:ext uri="{FF2B5EF4-FFF2-40B4-BE49-F238E27FC236}">
                  <a16:creationId xmlns:a16="http://schemas.microsoft.com/office/drawing/2014/main" id="{69C8FD12-40B6-4DA1-9E7B-849A2C9206AF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9" name="Oval 478">
              <a:extLst>
                <a:ext uri="{FF2B5EF4-FFF2-40B4-BE49-F238E27FC236}">
                  <a16:creationId xmlns:a16="http://schemas.microsoft.com/office/drawing/2014/main" id="{D41FAE58-C620-46E1-AFD3-A71B123196C9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0" name="Oval 479">
              <a:extLst>
                <a:ext uri="{FF2B5EF4-FFF2-40B4-BE49-F238E27FC236}">
                  <a16:creationId xmlns:a16="http://schemas.microsoft.com/office/drawing/2014/main" id="{6F154434-ED1D-48A4-A36B-A39EB4E75E4E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1" name="Oval 480">
              <a:extLst>
                <a:ext uri="{FF2B5EF4-FFF2-40B4-BE49-F238E27FC236}">
                  <a16:creationId xmlns:a16="http://schemas.microsoft.com/office/drawing/2014/main" id="{2F99F131-9C65-4620-AEF6-F446E441791E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2" name="Oval 481">
              <a:extLst>
                <a:ext uri="{FF2B5EF4-FFF2-40B4-BE49-F238E27FC236}">
                  <a16:creationId xmlns:a16="http://schemas.microsoft.com/office/drawing/2014/main" id="{C364FBEC-065A-492B-89C7-FEA2EA7322E5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3" name="Oval 482">
              <a:extLst>
                <a:ext uri="{FF2B5EF4-FFF2-40B4-BE49-F238E27FC236}">
                  <a16:creationId xmlns:a16="http://schemas.microsoft.com/office/drawing/2014/main" id="{F856A4B6-672E-488D-B07C-99A34C25F4E8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4" name="Oval 483">
              <a:extLst>
                <a:ext uri="{FF2B5EF4-FFF2-40B4-BE49-F238E27FC236}">
                  <a16:creationId xmlns:a16="http://schemas.microsoft.com/office/drawing/2014/main" id="{C2DA8E21-5AE0-4CA1-8F38-0750DBE50830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5" name="Oval 484">
              <a:extLst>
                <a:ext uri="{FF2B5EF4-FFF2-40B4-BE49-F238E27FC236}">
                  <a16:creationId xmlns:a16="http://schemas.microsoft.com/office/drawing/2014/main" id="{61F49796-7CD0-403A-AF77-9101F7B50686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6" name="Oval 485">
              <a:extLst>
                <a:ext uri="{FF2B5EF4-FFF2-40B4-BE49-F238E27FC236}">
                  <a16:creationId xmlns:a16="http://schemas.microsoft.com/office/drawing/2014/main" id="{412BBAAB-84F4-46D6-A84E-870C914838D0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7" name="Oval 486">
              <a:extLst>
                <a:ext uri="{FF2B5EF4-FFF2-40B4-BE49-F238E27FC236}">
                  <a16:creationId xmlns:a16="http://schemas.microsoft.com/office/drawing/2014/main" id="{9518A294-EDED-4DB5-92CC-E30F96804A81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8" name="Oval 487">
              <a:extLst>
                <a:ext uri="{FF2B5EF4-FFF2-40B4-BE49-F238E27FC236}">
                  <a16:creationId xmlns:a16="http://schemas.microsoft.com/office/drawing/2014/main" id="{2DFA7200-B460-4AB2-AAB5-5775285BA288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9" name="Oval 488">
              <a:extLst>
                <a:ext uri="{FF2B5EF4-FFF2-40B4-BE49-F238E27FC236}">
                  <a16:creationId xmlns:a16="http://schemas.microsoft.com/office/drawing/2014/main" id="{5EBC1DA5-5F84-4B5D-8060-8C7144243B24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0" name="Oval 489">
              <a:extLst>
                <a:ext uri="{FF2B5EF4-FFF2-40B4-BE49-F238E27FC236}">
                  <a16:creationId xmlns:a16="http://schemas.microsoft.com/office/drawing/2014/main" id="{7C17E9E8-690B-4B96-9871-57DC4F3A6EF2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1" name="Oval 490">
              <a:extLst>
                <a:ext uri="{FF2B5EF4-FFF2-40B4-BE49-F238E27FC236}">
                  <a16:creationId xmlns:a16="http://schemas.microsoft.com/office/drawing/2014/main" id="{5E09B07C-168A-4026-995F-E2E021C9FC04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2" name="Oval 491">
              <a:extLst>
                <a:ext uri="{FF2B5EF4-FFF2-40B4-BE49-F238E27FC236}">
                  <a16:creationId xmlns:a16="http://schemas.microsoft.com/office/drawing/2014/main" id="{912BF833-7C50-4B80-B80F-80528C370DD9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3" name="Oval 492">
              <a:extLst>
                <a:ext uri="{FF2B5EF4-FFF2-40B4-BE49-F238E27FC236}">
                  <a16:creationId xmlns:a16="http://schemas.microsoft.com/office/drawing/2014/main" id="{E46B1279-782A-4729-839C-5F1C31A017EB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4" name="Oval 493">
              <a:extLst>
                <a:ext uri="{FF2B5EF4-FFF2-40B4-BE49-F238E27FC236}">
                  <a16:creationId xmlns:a16="http://schemas.microsoft.com/office/drawing/2014/main" id="{53A81FE4-4E87-4A38-A19A-91B085507F7C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5" name="Oval 494">
              <a:extLst>
                <a:ext uri="{FF2B5EF4-FFF2-40B4-BE49-F238E27FC236}">
                  <a16:creationId xmlns:a16="http://schemas.microsoft.com/office/drawing/2014/main" id="{EA00AB3A-4E38-43AD-83F8-EAD3A1146413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6" name="Oval 495">
              <a:extLst>
                <a:ext uri="{FF2B5EF4-FFF2-40B4-BE49-F238E27FC236}">
                  <a16:creationId xmlns:a16="http://schemas.microsoft.com/office/drawing/2014/main" id="{B071CBED-80E5-4D86-B195-4B521D8C1201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7" name="Oval 496">
              <a:extLst>
                <a:ext uri="{FF2B5EF4-FFF2-40B4-BE49-F238E27FC236}">
                  <a16:creationId xmlns:a16="http://schemas.microsoft.com/office/drawing/2014/main" id="{5C249609-D25E-47A7-8565-E11CDF7E187C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8" name="Oval 497">
              <a:extLst>
                <a:ext uri="{FF2B5EF4-FFF2-40B4-BE49-F238E27FC236}">
                  <a16:creationId xmlns:a16="http://schemas.microsoft.com/office/drawing/2014/main" id="{D1C51D99-DD5D-48B3-B29B-5B7B140AAABA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9" name="Oval 498">
              <a:extLst>
                <a:ext uri="{FF2B5EF4-FFF2-40B4-BE49-F238E27FC236}">
                  <a16:creationId xmlns:a16="http://schemas.microsoft.com/office/drawing/2014/main" id="{7C7F910A-785D-44B6-A225-0307B06D8C31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0" name="Oval 499">
              <a:extLst>
                <a:ext uri="{FF2B5EF4-FFF2-40B4-BE49-F238E27FC236}">
                  <a16:creationId xmlns:a16="http://schemas.microsoft.com/office/drawing/2014/main" id="{AD80678B-22C4-44E3-9E76-AD79B6AB4ACF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1" name="Oval 500">
              <a:extLst>
                <a:ext uri="{FF2B5EF4-FFF2-40B4-BE49-F238E27FC236}">
                  <a16:creationId xmlns:a16="http://schemas.microsoft.com/office/drawing/2014/main" id="{5795FFEC-B1CB-4543-A824-7006D6F6C5A0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2" name="Oval 501">
              <a:extLst>
                <a:ext uri="{FF2B5EF4-FFF2-40B4-BE49-F238E27FC236}">
                  <a16:creationId xmlns:a16="http://schemas.microsoft.com/office/drawing/2014/main" id="{27BD8145-0868-4E3D-8F0D-29EAFD97E59A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3" name="Oval 502">
              <a:extLst>
                <a:ext uri="{FF2B5EF4-FFF2-40B4-BE49-F238E27FC236}">
                  <a16:creationId xmlns:a16="http://schemas.microsoft.com/office/drawing/2014/main" id="{748A5CF3-AD07-4619-85FB-826E3D4F48B6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4" name="Oval 503">
              <a:extLst>
                <a:ext uri="{FF2B5EF4-FFF2-40B4-BE49-F238E27FC236}">
                  <a16:creationId xmlns:a16="http://schemas.microsoft.com/office/drawing/2014/main" id="{02550423-F895-443B-AEB6-8C1EDEECAC51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5" name="Oval 504">
              <a:extLst>
                <a:ext uri="{FF2B5EF4-FFF2-40B4-BE49-F238E27FC236}">
                  <a16:creationId xmlns:a16="http://schemas.microsoft.com/office/drawing/2014/main" id="{6500CA42-5345-44E3-AC87-0013E6956E48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6" name="Oval 505">
              <a:extLst>
                <a:ext uri="{FF2B5EF4-FFF2-40B4-BE49-F238E27FC236}">
                  <a16:creationId xmlns:a16="http://schemas.microsoft.com/office/drawing/2014/main" id="{BBE0B50A-023E-41BF-A247-6EC247FE9213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7" name="Oval 506">
              <a:extLst>
                <a:ext uri="{FF2B5EF4-FFF2-40B4-BE49-F238E27FC236}">
                  <a16:creationId xmlns:a16="http://schemas.microsoft.com/office/drawing/2014/main" id="{0A5B6427-B593-4911-9159-4944B66893A0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8" name="Oval 507">
              <a:extLst>
                <a:ext uri="{FF2B5EF4-FFF2-40B4-BE49-F238E27FC236}">
                  <a16:creationId xmlns:a16="http://schemas.microsoft.com/office/drawing/2014/main" id="{47EB854C-E5C1-492C-B81C-5644B84374D1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9" name="Oval 508">
              <a:extLst>
                <a:ext uri="{FF2B5EF4-FFF2-40B4-BE49-F238E27FC236}">
                  <a16:creationId xmlns:a16="http://schemas.microsoft.com/office/drawing/2014/main" id="{4CA1AF56-5C34-40CA-9A2E-EBCEC3090B8D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0" name="Oval 509">
              <a:extLst>
                <a:ext uri="{FF2B5EF4-FFF2-40B4-BE49-F238E27FC236}">
                  <a16:creationId xmlns:a16="http://schemas.microsoft.com/office/drawing/2014/main" id="{C92B60E2-576D-48C9-810B-F2E5F7B864EE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1" name="Oval 510">
              <a:extLst>
                <a:ext uri="{FF2B5EF4-FFF2-40B4-BE49-F238E27FC236}">
                  <a16:creationId xmlns:a16="http://schemas.microsoft.com/office/drawing/2014/main" id="{CC524687-06AB-4E7B-99FF-77BF60753D6D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2" name="Oval 511">
              <a:extLst>
                <a:ext uri="{FF2B5EF4-FFF2-40B4-BE49-F238E27FC236}">
                  <a16:creationId xmlns:a16="http://schemas.microsoft.com/office/drawing/2014/main" id="{BB66EE47-888F-4DCC-A594-A012CD99ECFA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3" name="Oval 512">
              <a:extLst>
                <a:ext uri="{FF2B5EF4-FFF2-40B4-BE49-F238E27FC236}">
                  <a16:creationId xmlns:a16="http://schemas.microsoft.com/office/drawing/2014/main" id="{9CF8EC0C-CAD4-4B95-B5D6-8223C1D1C6AF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4" name="Oval 513">
              <a:extLst>
                <a:ext uri="{FF2B5EF4-FFF2-40B4-BE49-F238E27FC236}">
                  <a16:creationId xmlns:a16="http://schemas.microsoft.com/office/drawing/2014/main" id="{57D5FEA2-76F7-4159-B237-72E373D843A3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5" name="Oval 514">
              <a:extLst>
                <a:ext uri="{FF2B5EF4-FFF2-40B4-BE49-F238E27FC236}">
                  <a16:creationId xmlns:a16="http://schemas.microsoft.com/office/drawing/2014/main" id="{DBF6793F-F8A4-4AD5-91D4-79E2E4CE3278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6" name="Oval 515">
              <a:extLst>
                <a:ext uri="{FF2B5EF4-FFF2-40B4-BE49-F238E27FC236}">
                  <a16:creationId xmlns:a16="http://schemas.microsoft.com/office/drawing/2014/main" id="{0773A389-D715-4404-B34B-D3193D4A3E43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7" name="Oval 516">
              <a:extLst>
                <a:ext uri="{FF2B5EF4-FFF2-40B4-BE49-F238E27FC236}">
                  <a16:creationId xmlns:a16="http://schemas.microsoft.com/office/drawing/2014/main" id="{06980B12-5392-4C72-A066-06A54F223F0C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8" name="Oval 517">
              <a:extLst>
                <a:ext uri="{FF2B5EF4-FFF2-40B4-BE49-F238E27FC236}">
                  <a16:creationId xmlns:a16="http://schemas.microsoft.com/office/drawing/2014/main" id="{05FE4D0E-9CD9-4728-B0B7-56057229F1F2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9" name="Oval 518">
              <a:extLst>
                <a:ext uri="{FF2B5EF4-FFF2-40B4-BE49-F238E27FC236}">
                  <a16:creationId xmlns:a16="http://schemas.microsoft.com/office/drawing/2014/main" id="{A3144BEA-97CC-4DAD-B0F2-1D0B019EFDA3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0" name="Oval 519">
              <a:extLst>
                <a:ext uri="{FF2B5EF4-FFF2-40B4-BE49-F238E27FC236}">
                  <a16:creationId xmlns:a16="http://schemas.microsoft.com/office/drawing/2014/main" id="{3381271B-2959-4287-A8D6-EB5B99F50E59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1" name="Oval 520">
              <a:extLst>
                <a:ext uri="{FF2B5EF4-FFF2-40B4-BE49-F238E27FC236}">
                  <a16:creationId xmlns:a16="http://schemas.microsoft.com/office/drawing/2014/main" id="{7ACB79AF-52D3-4D68-AA6C-6A445809739E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2" name="Oval 521">
              <a:extLst>
                <a:ext uri="{FF2B5EF4-FFF2-40B4-BE49-F238E27FC236}">
                  <a16:creationId xmlns:a16="http://schemas.microsoft.com/office/drawing/2014/main" id="{3E74A3E2-3887-42B5-858E-416893DB1CDE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3" name="Oval 522">
              <a:extLst>
                <a:ext uri="{FF2B5EF4-FFF2-40B4-BE49-F238E27FC236}">
                  <a16:creationId xmlns:a16="http://schemas.microsoft.com/office/drawing/2014/main" id="{1FD6E73F-F12D-4F6E-86F3-1AAACD012FB4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4" name="Oval 523">
              <a:extLst>
                <a:ext uri="{FF2B5EF4-FFF2-40B4-BE49-F238E27FC236}">
                  <a16:creationId xmlns:a16="http://schemas.microsoft.com/office/drawing/2014/main" id="{DBADA198-DC5A-4AA5-A957-C7E2A37A5DA1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5" name="Oval 524">
              <a:extLst>
                <a:ext uri="{FF2B5EF4-FFF2-40B4-BE49-F238E27FC236}">
                  <a16:creationId xmlns:a16="http://schemas.microsoft.com/office/drawing/2014/main" id="{632E62FA-3769-480B-B1D9-8980EE463217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6" name="Oval 525">
              <a:extLst>
                <a:ext uri="{FF2B5EF4-FFF2-40B4-BE49-F238E27FC236}">
                  <a16:creationId xmlns:a16="http://schemas.microsoft.com/office/drawing/2014/main" id="{67C07A8D-75A3-434F-83D2-9F9557D3F0B1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7" name="Oval 526">
              <a:extLst>
                <a:ext uri="{FF2B5EF4-FFF2-40B4-BE49-F238E27FC236}">
                  <a16:creationId xmlns:a16="http://schemas.microsoft.com/office/drawing/2014/main" id="{FCA2AD41-BE3A-4D27-80A8-1B216DBA07DE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8" name="Oval 527">
              <a:extLst>
                <a:ext uri="{FF2B5EF4-FFF2-40B4-BE49-F238E27FC236}">
                  <a16:creationId xmlns:a16="http://schemas.microsoft.com/office/drawing/2014/main" id="{89F3DE76-3D50-488F-85EB-38F96070A5D7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9" name="Oval 528">
              <a:extLst>
                <a:ext uri="{FF2B5EF4-FFF2-40B4-BE49-F238E27FC236}">
                  <a16:creationId xmlns:a16="http://schemas.microsoft.com/office/drawing/2014/main" id="{4BC86211-6C91-441B-B67F-8D928EA90D01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0" name="Oval 529">
              <a:extLst>
                <a:ext uri="{FF2B5EF4-FFF2-40B4-BE49-F238E27FC236}">
                  <a16:creationId xmlns:a16="http://schemas.microsoft.com/office/drawing/2014/main" id="{8D5760A6-46E3-4FFE-91B8-C939A4253085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1" name="Oval 530">
              <a:extLst>
                <a:ext uri="{FF2B5EF4-FFF2-40B4-BE49-F238E27FC236}">
                  <a16:creationId xmlns:a16="http://schemas.microsoft.com/office/drawing/2014/main" id="{73FF0801-E580-4F75-8E73-7CD51A2ADB73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2" name="Oval 531">
              <a:extLst>
                <a:ext uri="{FF2B5EF4-FFF2-40B4-BE49-F238E27FC236}">
                  <a16:creationId xmlns:a16="http://schemas.microsoft.com/office/drawing/2014/main" id="{2F41CF2A-AC1B-43FC-9F84-835824EBF052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3" name="Oval 532">
              <a:extLst>
                <a:ext uri="{FF2B5EF4-FFF2-40B4-BE49-F238E27FC236}">
                  <a16:creationId xmlns:a16="http://schemas.microsoft.com/office/drawing/2014/main" id="{51D03A7E-3C92-4AF5-8B6E-87AF0E121119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4" name="Oval 533">
              <a:extLst>
                <a:ext uri="{FF2B5EF4-FFF2-40B4-BE49-F238E27FC236}">
                  <a16:creationId xmlns:a16="http://schemas.microsoft.com/office/drawing/2014/main" id="{6A8D584A-DDE5-4E15-AFC5-1C60E16661FD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5" name="Oval 534">
              <a:extLst>
                <a:ext uri="{FF2B5EF4-FFF2-40B4-BE49-F238E27FC236}">
                  <a16:creationId xmlns:a16="http://schemas.microsoft.com/office/drawing/2014/main" id="{50247F09-5015-4E16-BBF9-DC51A292D3A5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6" name="Oval 535">
              <a:extLst>
                <a:ext uri="{FF2B5EF4-FFF2-40B4-BE49-F238E27FC236}">
                  <a16:creationId xmlns:a16="http://schemas.microsoft.com/office/drawing/2014/main" id="{7E0CA666-A139-42DB-AF06-A68D12A018F2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7" name="Oval 536">
              <a:extLst>
                <a:ext uri="{FF2B5EF4-FFF2-40B4-BE49-F238E27FC236}">
                  <a16:creationId xmlns:a16="http://schemas.microsoft.com/office/drawing/2014/main" id="{DE908883-741F-4085-9B62-676F7EFEC15D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8" name="Oval 537">
              <a:extLst>
                <a:ext uri="{FF2B5EF4-FFF2-40B4-BE49-F238E27FC236}">
                  <a16:creationId xmlns:a16="http://schemas.microsoft.com/office/drawing/2014/main" id="{5CCDE47F-8FAA-4A2C-AD80-F650C8EF2BAD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9" name="Oval 538">
              <a:extLst>
                <a:ext uri="{FF2B5EF4-FFF2-40B4-BE49-F238E27FC236}">
                  <a16:creationId xmlns:a16="http://schemas.microsoft.com/office/drawing/2014/main" id="{CA4CC0D8-2041-42CA-8453-1DE2C802C4DA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0" name="Oval 539">
              <a:extLst>
                <a:ext uri="{FF2B5EF4-FFF2-40B4-BE49-F238E27FC236}">
                  <a16:creationId xmlns:a16="http://schemas.microsoft.com/office/drawing/2014/main" id="{6A12599E-C93C-4948-927B-28339DB90616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1" name="Oval 540">
              <a:extLst>
                <a:ext uri="{FF2B5EF4-FFF2-40B4-BE49-F238E27FC236}">
                  <a16:creationId xmlns:a16="http://schemas.microsoft.com/office/drawing/2014/main" id="{DD372449-4769-4954-B3D0-1000DB0C8D81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2" name="Oval 541">
              <a:extLst>
                <a:ext uri="{FF2B5EF4-FFF2-40B4-BE49-F238E27FC236}">
                  <a16:creationId xmlns:a16="http://schemas.microsoft.com/office/drawing/2014/main" id="{202A1B05-E52D-40F2-A084-1CAC7341DF1E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3" name="Oval 542">
              <a:extLst>
                <a:ext uri="{FF2B5EF4-FFF2-40B4-BE49-F238E27FC236}">
                  <a16:creationId xmlns:a16="http://schemas.microsoft.com/office/drawing/2014/main" id="{83AB68FA-0B6C-4064-952C-100BFD7D5A41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4" name="Oval 543">
              <a:extLst>
                <a:ext uri="{FF2B5EF4-FFF2-40B4-BE49-F238E27FC236}">
                  <a16:creationId xmlns:a16="http://schemas.microsoft.com/office/drawing/2014/main" id="{BBD30D15-53F4-4BEE-B915-7C6834C01894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5" name="Oval 544">
              <a:extLst>
                <a:ext uri="{FF2B5EF4-FFF2-40B4-BE49-F238E27FC236}">
                  <a16:creationId xmlns:a16="http://schemas.microsoft.com/office/drawing/2014/main" id="{258F46FF-89D9-4B62-B875-4BBAD714C506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6" name="Oval 545">
              <a:extLst>
                <a:ext uri="{FF2B5EF4-FFF2-40B4-BE49-F238E27FC236}">
                  <a16:creationId xmlns:a16="http://schemas.microsoft.com/office/drawing/2014/main" id="{998B1E26-114B-47A0-BD83-FDB81566AA4B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7" name="Oval 546">
              <a:extLst>
                <a:ext uri="{FF2B5EF4-FFF2-40B4-BE49-F238E27FC236}">
                  <a16:creationId xmlns:a16="http://schemas.microsoft.com/office/drawing/2014/main" id="{CA2745FE-EEEB-417C-8BFD-827B7D11B09F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8" name="Oval 547">
              <a:extLst>
                <a:ext uri="{FF2B5EF4-FFF2-40B4-BE49-F238E27FC236}">
                  <a16:creationId xmlns:a16="http://schemas.microsoft.com/office/drawing/2014/main" id="{3EE5E92C-4EF7-44C1-8C3A-9EA3D68F2D66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9" name="Oval 548">
              <a:extLst>
                <a:ext uri="{FF2B5EF4-FFF2-40B4-BE49-F238E27FC236}">
                  <a16:creationId xmlns:a16="http://schemas.microsoft.com/office/drawing/2014/main" id="{53B5BEF9-C687-4ABD-9704-05B5BEDDA004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0" name="Oval 549">
              <a:extLst>
                <a:ext uri="{FF2B5EF4-FFF2-40B4-BE49-F238E27FC236}">
                  <a16:creationId xmlns:a16="http://schemas.microsoft.com/office/drawing/2014/main" id="{64346554-6586-46C5-A7B4-183CE9C45DB6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1" name="Oval 550">
              <a:extLst>
                <a:ext uri="{FF2B5EF4-FFF2-40B4-BE49-F238E27FC236}">
                  <a16:creationId xmlns:a16="http://schemas.microsoft.com/office/drawing/2014/main" id="{AED0C562-1133-4C55-AB43-279233D6541B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2" name="Oval 551">
              <a:extLst>
                <a:ext uri="{FF2B5EF4-FFF2-40B4-BE49-F238E27FC236}">
                  <a16:creationId xmlns:a16="http://schemas.microsoft.com/office/drawing/2014/main" id="{A67A7F27-6E6C-4D46-8594-8234C3F42C4F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3" name="Oval 552">
              <a:extLst>
                <a:ext uri="{FF2B5EF4-FFF2-40B4-BE49-F238E27FC236}">
                  <a16:creationId xmlns:a16="http://schemas.microsoft.com/office/drawing/2014/main" id="{FA651BAF-E86A-4A88-A96C-93F64DBD9C41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4" name="Oval 553">
              <a:extLst>
                <a:ext uri="{FF2B5EF4-FFF2-40B4-BE49-F238E27FC236}">
                  <a16:creationId xmlns:a16="http://schemas.microsoft.com/office/drawing/2014/main" id="{C4AC0F16-DBAE-455F-B791-1CF02AD209A6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5" name="Oval 554">
              <a:extLst>
                <a:ext uri="{FF2B5EF4-FFF2-40B4-BE49-F238E27FC236}">
                  <a16:creationId xmlns:a16="http://schemas.microsoft.com/office/drawing/2014/main" id="{93881C8B-2DD0-4B9A-A503-070806B3854F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6" name="Oval 555">
              <a:extLst>
                <a:ext uri="{FF2B5EF4-FFF2-40B4-BE49-F238E27FC236}">
                  <a16:creationId xmlns:a16="http://schemas.microsoft.com/office/drawing/2014/main" id="{E9633E11-AA16-43B3-92B7-A5A7DF299F29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7" name="Oval 556">
              <a:extLst>
                <a:ext uri="{FF2B5EF4-FFF2-40B4-BE49-F238E27FC236}">
                  <a16:creationId xmlns:a16="http://schemas.microsoft.com/office/drawing/2014/main" id="{4216CE79-14FF-4F42-B001-77BB0B3D724D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8" name="Oval 557">
              <a:extLst>
                <a:ext uri="{FF2B5EF4-FFF2-40B4-BE49-F238E27FC236}">
                  <a16:creationId xmlns:a16="http://schemas.microsoft.com/office/drawing/2014/main" id="{0B8219CA-C395-4372-8743-A05F1ED8FE51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9" name="Oval 558">
              <a:extLst>
                <a:ext uri="{FF2B5EF4-FFF2-40B4-BE49-F238E27FC236}">
                  <a16:creationId xmlns:a16="http://schemas.microsoft.com/office/drawing/2014/main" id="{A6995312-C6CE-4C0E-9361-57C93F910806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0" name="Oval 559">
              <a:extLst>
                <a:ext uri="{FF2B5EF4-FFF2-40B4-BE49-F238E27FC236}">
                  <a16:creationId xmlns:a16="http://schemas.microsoft.com/office/drawing/2014/main" id="{928CB76A-AA10-421C-AEF6-4E84FB0B317F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1" name="Oval 560">
              <a:extLst>
                <a:ext uri="{FF2B5EF4-FFF2-40B4-BE49-F238E27FC236}">
                  <a16:creationId xmlns:a16="http://schemas.microsoft.com/office/drawing/2014/main" id="{D757B0F7-0F76-44FC-80C4-5DF046B7F394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2" name="Oval 561">
              <a:extLst>
                <a:ext uri="{FF2B5EF4-FFF2-40B4-BE49-F238E27FC236}">
                  <a16:creationId xmlns:a16="http://schemas.microsoft.com/office/drawing/2014/main" id="{7631791B-BF36-4A75-8DDB-B94047091FDC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3" name="Oval 562">
              <a:extLst>
                <a:ext uri="{FF2B5EF4-FFF2-40B4-BE49-F238E27FC236}">
                  <a16:creationId xmlns:a16="http://schemas.microsoft.com/office/drawing/2014/main" id="{D66356F0-71CB-45C0-9A9D-3C124CBF3E8D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4" name="Oval 563">
              <a:extLst>
                <a:ext uri="{FF2B5EF4-FFF2-40B4-BE49-F238E27FC236}">
                  <a16:creationId xmlns:a16="http://schemas.microsoft.com/office/drawing/2014/main" id="{5ED323C9-5437-4C70-82FC-9334B20EF3C3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5" name="Oval 564">
              <a:extLst>
                <a:ext uri="{FF2B5EF4-FFF2-40B4-BE49-F238E27FC236}">
                  <a16:creationId xmlns:a16="http://schemas.microsoft.com/office/drawing/2014/main" id="{3B699255-8342-4FF3-9A10-FE0D9CFAE14A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6" name="Oval 565">
              <a:extLst>
                <a:ext uri="{FF2B5EF4-FFF2-40B4-BE49-F238E27FC236}">
                  <a16:creationId xmlns:a16="http://schemas.microsoft.com/office/drawing/2014/main" id="{BBCE5D00-2263-43FF-BEB2-B5044ABCC80D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7" name="Oval 566">
              <a:extLst>
                <a:ext uri="{FF2B5EF4-FFF2-40B4-BE49-F238E27FC236}">
                  <a16:creationId xmlns:a16="http://schemas.microsoft.com/office/drawing/2014/main" id="{3DA85644-4B32-4AD4-BF0E-9AE49C57F4D5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8" name="Oval 567">
              <a:extLst>
                <a:ext uri="{FF2B5EF4-FFF2-40B4-BE49-F238E27FC236}">
                  <a16:creationId xmlns:a16="http://schemas.microsoft.com/office/drawing/2014/main" id="{C2E5B489-79CE-4270-B76D-B3009B1B7CDA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9" name="Oval 568">
              <a:extLst>
                <a:ext uri="{FF2B5EF4-FFF2-40B4-BE49-F238E27FC236}">
                  <a16:creationId xmlns:a16="http://schemas.microsoft.com/office/drawing/2014/main" id="{AAE1DE22-E2D6-4249-8171-A38E03765E6C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0" name="Oval 569">
              <a:extLst>
                <a:ext uri="{FF2B5EF4-FFF2-40B4-BE49-F238E27FC236}">
                  <a16:creationId xmlns:a16="http://schemas.microsoft.com/office/drawing/2014/main" id="{A6644889-DBF7-4607-8420-A1898BF0862A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1" name="Oval 570">
              <a:extLst>
                <a:ext uri="{FF2B5EF4-FFF2-40B4-BE49-F238E27FC236}">
                  <a16:creationId xmlns:a16="http://schemas.microsoft.com/office/drawing/2014/main" id="{A4DDB6FF-817D-4EE9-A34F-5989F210E811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2" name="Oval 571">
              <a:extLst>
                <a:ext uri="{FF2B5EF4-FFF2-40B4-BE49-F238E27FC236}">
                  <a16:creationId xmlns:a16="http://schemas.microsoft.com/office/drawing/2014/main" id="{D7A61A72-E3E9-47CB-B50B-F8027A1FDA6B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3" name="Oval 572">
              <a:extLst>
                <a:ext uri="{FF2B5EF4-FFF2-40B4-BE49-F238E27FC236}">
                  <a16:creationId xmlns:a16="http://schemas.microsoft.com/office/drawing/2014/main" id="{8ECABBA2-683D-4AA7-AB43-D53F01D954CD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4" name="Oval 573">
              <a:extLst>
                <a:ext uri="{FF2B5EF4-FFF2-40B4-BE49-F238E27FC236}">
                  <a16:creationId xmlns:a16="http://schemas.microsoft.com/office/drawing/2014/main" id="{AA445C33-77DA-41EB-8E6D-373B79EA0BD7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5" name="Oval 574">
              <a:extLst>
                <a:ext uri="{FF2B5EF4-FFF2-40B4-BE49-F238E27FC236}">
                  <a16:creationId xmlns:a16="http://schemas.microsoft.com/office/drawing/2014/main" id="{10EAD122-9718-44E3-B289-9F79DC267664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6" name="Oval 575">
              <a:extLst>
                <a:ext uri="{FF2B5EF4-FFF2-40B4-BE49-F238E27FC236}">
                  <a16:creationId xmlns:a16="http://schemas.microsoft.com/office/drawing/2014/main" id="{E57F4FD3-3CF5-47B5-8393-C6AC8DE80088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7" name="Oval 576">
              <a:extLst>
                <a:ext uri="{FF2B5EF4-FFF2-40B4-BE49-F238E27FC236}">
                  <a16:creationId xmlns:a16="http://schemas.microsoft.com/office/drawing/2014/main" id="{6495A142-8662-4930-B76F-846F1531797B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8" name="Oval 577">
              <a:extLst>
                <a:ext uri="{FF2B5EF4-FFF2-40B4-BE49-F238E27FC236}">
                  <a16:creationId xmlns:a16="http://schemas.microsoft.com/office/drawing/2014/main" id="{DA87B662-C9F7-4DAF-AB57-DD008050C93A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9" name="Oval 578">
              <a:extLst>
                <a:ext uri="{FF2B5EF4-FFF2-40B4-BE49-F238E27FC236}">
                  <a16:creationId xmlns:a16="http://schemas.microsoft.com/office/drawing/2014/main" id="{471E816D-1711-441B-9EE0-5DB929D31DE9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0" name="Oval 579">
              <a:extLst>
                <a:ext uri="{FF2B5EF4-FFF2-40B4-BE49-F238E27FC236}">
                  <a16:creationId xmlns:a16="http://schemas.microsoft.com/office/drawing/2014/main" id="{6AE92DA6-2810-4701-993C-29D41173C151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1" name="Oval 580">
              <a:extLst>
                <a:ext uri="{FF2B5EF4-FFF2-40B4-BE49-F238E27FC236}">
                  <a16:creationId xmlns:a16="http://schemas.microsoft.com/office/drawing/2014/main" id="{8B3341D2-F629-4AC1-AB44-941DA31256DD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2" name="Oval 581">
              <a:extLst>
                <a:ext uri="{FF2B5EF4-FFF2-40B4-BE49-F238E27FC236}">
                  <a16:creationId xmlns:a16="http://schemas.microsoft.com/office/drawing/2014/main" id="{0B548591-38E1-459B-9783-875718C6A845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3" name="Oval 582">
              <a:extLst>
                <a:ext uri="{FF2B5EF4-FFF2-40B4-BE49-F238E27FC236}">
                  <a16:creationId xmlns:a16="http://schemas.microsoft.com/office/drawing/2014/main" id="{EE6EF2AF-46DB-48E7-85BC-57D2601A9947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4" name="Oval 583">
              <a:extLst>
                <a:ext uri="{FF2B5EF4-FFF2-40B4-BE49-F238E27FC236}">
                  <a16:creationId xmlns:a16="http://schemas.microsoft.com/office/drawing/2014/main" id="{34A3EE30-8E61-492D-868D-DE38CE5B8BF8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5" name="Oval 584">
              <a:extLst>
                <a:ext uri="{FF2B5EF4-FFF2-40B4-BE49-F238E27FC236}">
                  <a16:creationId xmlns:a16="http://schemas.microsoft.com/office/drawing/2014/main" id="{BC048C69-8D47-49EB-AD00-E67F0BDF8817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6" name="Oval 585">
              <a:extLst>
                <a:ext uri="{FF2B5EF4-FFF2-40B4-BE49-F238E27FC236}">
                  <a16:creationId xmlns:a16="http://schemas.microsoft.com/office/drawing/2014/main" id="{77938557-A5B9-4DDC-8083-A6DF0D6E4189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7" name="Oval 586">
              <a:extLst>
                <a:ext uri="{FF2B5EF4-FFF2-40B4-BE49-F238E27FC236}">
                  <a16:creationId xmlns:a16="http://schemas.microsoft.com/office/drawing/2014/main" id="{E8EE683B-FAFB-41B4-A3F4-D0235DACB1CE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8" name="Oval 587">
              <a:extLst>
                <a:ext uri="{FF2B5EF4-FFF2-40B4-BE49-F238E27FC236}">
                  <a16:creationId xmlns:a16="http://schemas.microsoft.com/office/drawing/2014/main" id="{E53A3608-7CA6-4797-9804-E310372A82AC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9" name="Oval 588">
              <a:extLst>
                <a:ext uri="{FF2B5EF4-FFF2-40B4-BE49-F238E27FC236}">
                  <a16:creationId xmlns:a16="http://schemas.microsoft.com/office/drawing/2014/main" id="{7127D89A-82DE-4094-9FF8-5807AF8D39A0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0" name="Oval 589">
              <a:extLst>
                <a:ext uri="{FF2B5EF4-FFF2-40B4-BE49-F238E27FC236}">
                  <a16:creationId xmlns:a16="http://schemas.microsoft.com/office/drawing/2014/main" id="{A27E75A6-5622-4351-A631-1D9F18C2E4DC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1" name="Oval 590">
              <a:extLst>
                <a:ext uri="{FF2B5EF4-FFF2-40B4-BE49-F238E27FC236}">
                  <a16:creationId xmlns:a16="http://schemas.microsoft.com/office/drawing/2014/main" id="{8A2A6EDA-ACD1-43E5-9BC1-0835A6F217E3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2" name="Oval 591">
              <a:extLst>
                <a:ext uri="{FF2B5EF4-FFF2-40B4-BE49-F238E27FC236}">
                  <a16:creationId xmlns:a16="http://schemas.microsoft.com/office/drawing/2014/main" id="{D0FE5A04-0994-4DAE-9724-414BFF390B0E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3" name="Oval 592">
              <a:extLst>
                <a:ext uri="{FF2B5EF4-FFF2-40B4-BE49-F238E27FC236}">
                  <a16:creationId xmlns:a16="http://schemas.microsoft.com/office/drawing/2014/main" id="{A2FA3478-80C6-430C-8BC4-0A2E88196C3E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4" name="Oval 593">
              <a:extLst>
                <a:ext uri="{FF2B5EF4-FFF2-40B4-BE49-F238E27FC236}">
                  <a16:creationId xmlns:a16="http://schemas.microsoft.com/office/drawing/2014/main" id="{03DE1B00-DF8F-48FC-B85D-DD1A80378962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5" name="Oval 594">
              <a:extLst>
                <a:ext uri="{FF2B5EF4-FFF2-40B4-BE49-F238E27FC236}">
                  <a16:creationId xmlns:a16="http://schemas.microsoft.com/office/drawing/2014/main" id="{FDE4496D-1DB5-4067-B03A-937951825C7A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6" name="Oval 595">
              <a:extLst>
                <a:ext uri="{FF2B5EF4-FFF2-40B4-BE49-F238E27FC236}">
                  <a16:creationId xmlns:a16="http://schemas.microsoft.com/office/drawing/2014/main" id="{4F69FD12-420B-47D3-87BC-B02C7033946C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7" name="Oval 596">
              <a:extLst>
                <a:ext uri="{FF2B5EF4-FFF2-40B4-BE49-F238E27FC236}">
                  <a16:creationId xmlns:a16="http://schemas.microsoft.com/office/drawing/2014/main" id="{1F8D1F83-E4C8-4E6B-9569-E62976F00326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8" name="Oval 597">
              <a:extLst>
                <a:ext uri="{FF2B5EF4-FFF2-40B4-BE49-F238E27FC236}">
                  <a16:creationId xmlns:a16="http://schemas.microsoft.com/office/drawing/2014/main" id="{DF32C964-8280-4ACF-BBAE-C3D54758EE84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9" name="Oval 598">
              <a:extLst>
                <a:ext uri="{FF2B5EF4-FFF2-40B4-BE49-F238E27FC236}">
                  <a16:creationId xmlns:a16="http://schemas.microsoft.com/office/drawing/2014/main" id="{871A6D25-9A04-4885-883D-781E7879F028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0" name="Oval 599">
              <a:extLst>
                <a:ext uri="{FF2B5EF4-FFF2-40B4-BE49-F238E27FC236}">
                  <a16:creationId xmlns:a16="http://schemas.microsoft.com/office/drawing/2014/main" id="{21C266B6-D6B9-465A-AC8E-23DE717E23D2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1" name="Oval 600">
              <a:extLst>
                <a:ext uri="{FF2B5EF4-FFF2-40B4-BE49-F238E27FC236}">
                  <a16:creationId xmlns:a16="http://schemas.microsoft.com/office/drawing/2014/main" id="{F8554DD5-3300-4202-A1E2-C0DDC0F81C6F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2" name="Oval 601">
              <a:extLst>
                <a:ext uri="{FF2B5EF4-FFF2-40B4-BE49-F238E27FC236}">
                  <a16:creationId xmlns:a16="http://schemas.microsoft.com/office/drawing/2014/main" id="{34833732-6457-410E-A000-656E4216A920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3" name="Oval 602">
              <a:extLst>
                <a:ext uri="{FF2B5EF4-FFF2-40B4-BE49-F238E27FC236}">
                  <a16:creationId xmlns:a16="http://schemas.microsoft.com/office/drawing/2014/main" id="{DA246E42-9997-4315-9D68-811417414F1E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4" name="Oval 603">
              <a:extLst>
                <a:ext uri="{FF2B5EF4-FFF2-40B4-BE49-F238E27FC236}">
                  <a16:creationId xmlns:a16="http://schemas.microsoft.com/office/drawing/2014/main" id="{C83954BF-6C9E-42F3-8F5C-3629E1D10C4D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5" name="Oval 604">
              <a:extLst>
                <a:ext uri="{FF2B5EF4-FFF2-40B4-BE49-F238E27FC236}">
                  <a16:creationId xmlns:a16="http://schemas.microsoft.com/office/drawing/2014/main" id="{191D5CD2-6542-4808-A309-7BB01F2257DB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6" name="Oval 605">
              <a:extLst>
                <a:ext uri="{FF2B5EF4-FFF2-40B4-BE49-F238E27FC236}">
                  <a16:creationId xmlns:a16="http://schemas.microsoft.com/office/drawing/2014/main" id="{E339B8B4-EEA6-4BED-9540-CA98EDDA3AAF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7" name="Oval 606">
              <a:extLst>
                <a:ext uri="{FF2B5EF4-FFF2-40B4-BE49-F238E27FC236}">
                  <a16:creationId xmlns:a16="http://schemas.microsoft.com/office/drawing/2014/main" id="{6519E32C-0B16-4E1A-91B5-FDE030D338A6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8" name="Oval 607">
              <a:extLst>
                <a:ext uri="{FF2B5EF4-FFF2-40B4-BE49-F238E27FC236}">
                  <a16:creationId xmlns:a16="http://schemas.microsoft.com/office/drawing/2014/main" id="{064944BD-EFB6-4F95-9016-54789713BED7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9" name="Oval 608">
              <a:extLst>
                <a:ext uri="{FF2B5EF4-FFF2-40B4-BE49-F238E27FC236}">
                  <a16:creationId xmlns:a16="http://schemas.microsoft.com/office/drawing/2014/main" id="{C821BE6E-8485-45FB-ABBB-2D25F9F7147D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0" name="Oval 609">
              <a:extLst>
                <a:ext uri="{FF2B5EF4-FFF2-40B4-BE49-F238E27FC236}">
                  <a16:creationId xmlns:a16="http://schemas.microsoft.com/office/drawing/2014/main" id="{ACA6AC36-BA76-4C19-BF6C-4944D730113A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1" name="Oval 610">
              <a:extLst>
                <a:ext uri="{FF2B5EF4-FFF2-40B4-BE49-F238E27FC236}">
                  <a16:creationId xmlns:a16="http://schemas.microsoft.com/office/drawing/2014/main" id="{40428F70-D3BF-43BE-B90B-52DA0E1376F3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2" name="Oval 611">
              <a:extLst>
                <a:ext uri="{FF2B5EF4-FFF2-40B4-BE49-F238E27FC236}">
                  <a16:creationId xmlns:a16="http://schemas.microsoft.com/office/drawing/2014/main" id="{9AFF09F1-493C-4BAA-A7CD-AE7A34FA67A9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3" name="Oval 612">
              <a:extLst>
                <a:ext uri="{FF2B5EF4-FFF2-40B4-BE49-F238E27FC236}">
                  <a16:creationId xmlns:a16="http://schemas.microsoft.com/office/drawing/2014/main" id="{EC051D0C-5FCC-4A33-9CB1-DD7F624E965A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4" name="Oval 613">
              <a:extLst>
                <a:ext uri="{FF2B5EF4-FFF2-40B4-BE49-F238E27FC236}">
                  <a16:creationId xmlns:a16="http://schemas.microsoft.com/office/drawing/2014/main" id="{06754D19-1C79-4676-8BBB-192C347EF4B4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5" name="Oval 614">
              <a:extLst>
                <a:ext uri="{FF2B5EF4-FFF2-40B4-BE49-F238E27FC236}">
                  <a16:creationId xmlns:a16="http://schemas.microsoft.com/office/drawing/2014/main" id="{0BBF5D74-ADEA-4B20-A666-0D5A2E70B60B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6" name="Oval 615">
              <a:extLst>
                <a:ext uri="{FF2B5EF4-FFF2-40B4-BE49-F238E27FC236}">
                  <a16:creationId xmlns:a16="http://schemas.microsoft.com/office/drawing/2014/main" id="{DA3292C2-208E-4B00-8844-70D3A8218311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7" name="Oval 616">
              <a:extLst>
                <a:ext uri="{FF2B5EF4-FFF2-40B4-BE49-F238E27FC236}">
                  <a16:creationId xmlns:a16="http://schemas.microsoft.com/office/drawing/2014/main" id="{9CB30A61-AAC7-4912-B7E2-2593C1AA6917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8" name="Oval 617">
              <a:extLst>
                <a:ext uri="{FF2B5EF4-FFF2-40B4-BE49-F238E27FC236}">
                  <a16:creationId xmlns:a16="http://schemas.microsoft.com/office/drawing/2014/main" id="{3890BE3E-7A38-43F4-845F-45D539AA280D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9" name="Oval 618">
              <a:extLst>
                <a:ext uri="{FF2B5EF4-FFF2-40B4-BE49-F238E27FC236}">
                  <a16:creationId xmlns:a16="http://schemas.microsoft.com/office/drawing/2014/main" id="{A3CB3529-61F8-4373-AEBD-F1D5F40CB729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0" name="Oval 619">
              <a:extLst>
                <a:ext uri="{FF2B5EF4-FFF2-40B4-BE49-F238E27FC236}">
                  <a16:creationId xmlns:a16="http://schemas.microsoft.com/office/drawing/2014/main" id="{58761D29-AF54-4076-B4A1-F4062E55B9EA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1" name="Oval 620">
              <a:extLst>
                <a:ext uri="{FF2B5EF4-FFF2-40B4-BE49-F238E27FC236}">
                  <a16:creationId xmlns:a16="http://schemas.microsoft.com/office/drawing/2014/main" id="{BE30F047-9C51-48B1-B5AA-42C8EBD1033A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2" name="Oval 621">
              <a:extLst>
                <a:ext uri="{FF2B5EF4-FFF2-40B4-BE49-F238E27FC236}">
                  <a16:creationId xmlns:a16="http://schemas.microsoft.com/office/drawing/2014/main" id="{EE87804A-7063-47B5-94D8-C28635C85843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3" name="Oval 622">
              <a:extLst>
                <a:ext uri="{FF2B5EF4-FFF2-40B4-BE49-F238E27FC236}">
                  <a16:creationId xmlns:a16="http://schemas.microsoft.com/office/drawing/2014/main" id="{848D238B-4F80-4F47-8DA4-D81FF14F8520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4" name="Oval 623">
              <a:extLst>
                <a:ext uri="{FF2B5EF4-FFF2-40B4-BE49-F238E27FC236}">
                  <a16:creationId xmlns:a16="http://schemas.microsoft.com/office/drawing/2014/main" id="{A76DE8FD-A420-4579-8F2A-DDE5B8AF2A65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5" name="Oval 624">
              <a:extLst>
                <a:ext uri="{FF2B5EF4-FFF2-40B4-BE49-F238E27FC236}">
                  <a16:creationId xmlns:a16="http://schemas.microsoft.com/office/drawing/2014/main" id="{10AA05A0-7FEE-4F76-A576-F7C1136CD97A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6" name="Oval 625">
              <a:extLst>
                <a:ext uri="{FF2B5EF4-FFF2-40B4-BE49-F238E27FC236}">
                  <a16:creationId xmlns:a16="http://schemas.microsoft.com/office/drawing/2014/main" id="{4D4633DA-4C3C-4B6E-AA8B-5B47E8090ECC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7" name="Oval 626">
              <a:extLst>
                <a:ext uri="{FF2B5EF4-FFF2-40B4-BE49-F238E27FC236}">
                  <a16:creationId xmlns:a16="http://schemas.microsoft.com/office/drawing/2014/main" id="{0B8586E9-813F-47FA-8949-2DCACB55C1F6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8" name="Oval 627">
              <a:extLst>
                <a:ext uri="{FF2B5EF4-FFF2-40B4-BE49-F238E27FC236}">
                  <a16:creationId xmlns:a16="http://schemas.microsoft.com/office/drawing/2014/main" id="{1EC9CF2A-1974-4363-99E6-754EE5618647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9" name="Oval 628">
              <a:extLst>
                <a:ext uri="{FF2B5EF4-FFF2-40B4-BE49-F238E27FC236}">
                  <a16:creationId xmlns:a16="http://schemas.microsoft.com/office/drawing/2014/main" id="{DA4B5763-FDFD-441D-9D21-4A32B4BBDFC7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0" name="Oval 629">
              <a:extLst>
                <a:ext uri="{FF2B5EF4-FFF2-40B4-BE49-F238E27FC236}">
                  <a16:creationId xmlns:a16="http://schemas.microsoft.com/office/drawing/2014/main" id="{52AECFF0-51E9-4538-A5C1-E74CB48753A5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1" name="Oval 630">
              <a:extLst>
                <a:ext uri="{FF2B5EF4-FFF2-40B4-BE49-F238E27FC236}">
                  <a16:creationId xmlns:a16="http://schemas.microsoft.com/office/drawing/2014/main" id="{B2ECB195-2D55-4C4D-B586-EE9AA27E49F8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2" name="Oval 631">
              <a:extLst>
                <a:ext uri="{FF2B5EF4-FFF2-40B4-BE49-F238E27FC236}">
                  <a16:creationId xmlns:a16="http://schemas.microsoft.com/office/drawing/2014/main" id="{465E5CF7-7342-44D9-B991-97D1959DAD00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3" name="Oval 632">
              <a:extLst>
                <a:ext uri="{FF2B5EF4-FFF2-40B4-BE49-F238E27FC236}">
                  <a16:creationId xmlns:a16="http://schemas.microsoft.com/office/drawing/2014/main" id="{DE7AC26C-0DF3-4503-AB3E-E1D236F27C75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4" name="Oval 633">
              <a:extLst>
                <a:ext uri="{FF2B5EF4-FFF2-40B4-BE49-F238E27FC236}">
                  <a16:creationId xmlns:a16="http://schemas.microsoft.com/office/drawing/2014/main" id="{3965F636-B8BA-4C25-A2E5-A8EC850EEAA8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5" name="Oval 634">
              <a:extLst>
                <a:ext uri="{FF2B5EF4-FFF2-40B4-BE49-F238E27FC236}">
                  <a16:creationId xmlns:a16="http://schemas.microsoft.com/office/drawing/2014/main" id="{0C33B7ED-EA81-4129-9CD5-4D71BD591590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6" name="Oval 635">
              <a:extLst>
                <a:ext uri="{FF2B5EF4-FFF2-40B4-BE49-F238E27FC236}">
                  <a16:creationId xmlns:a16="http://schemas.microsoft.com/office/drawing/2014/main" id="{761983CE-598A-4066-8DA7-D0208B1AD880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7" name="Oval 636">
              <a:extLst>
                <a:ext uri="{FF2B5EF4-FFF2-40B4-BE49-F238E27FC236}">
                  <a16:creationId xmlns:a16="http://schemas.microsoft.com/office/drawing/2014/main" id="{72985325-B4EB-4C82-A867-A44551EF463A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8" name="Oval 637">
              <a:extLst>
                <a:ext uri="{FF2B5EF4-FFF2-40B4-BE49-F238E27FC236}">
                  <a16:creationId xmlns:a16="http://schemas.microsoft.com/office/drawing/2014/main" id="{6158BA8F-24FE-4BFC-BFA5-4FCB04686788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9" name="Oval 638">
              <a:extLst>
                <a:ext uri="{FF2B5EF4-FFF2-40B4-BE49-F238E27FC236}">
                  <a16:creationId xmlns:a16="http://schemas.microsoft.com/office/drawing/2014/main" id="{CD5AEA1E-5637-40AA-8210-F47E64D2B76A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0" name="Oval 639">
              <a:extLst>
                <a:ext uri="{FF2B5EF4-FFF2-40B4-BE49-F238E27FC236}">
                  <a16:creationId xmlns:a16="http://schemas.microsoft.com/office/drawing/2014/main" id="{C680F52A-B651-454D-94A8-433CB84C0DC2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1" name="Oval 640">
              <a:extLst>
                <a:ext uri="{FF2B5EF4-FFF2-40B4-BE49-F238E27FC236}">
                  <a16:creationId xmlns:a16="http://schemas.microsoft.com/office/drawing/2014/main" id="{B6578F27-12F0-4D35-8D21-03250C45FC92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2" name="Oval 641">
              <a:extLst>
                <a:ext uri="{FF2B5EF4-FFF2-40B4-BE49-F238E27FC236}">
                  <a16:creationId xmlns:a16="http://schemas.microsoft.com/office/drawing/2014/main" id="{9C51E263-A8ED-4928-BB06-300F5B658679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3" name="Oval 642">
              <a:extLst>
                <a:ext uri="{FF2B5EF4-FFF2-40B4-BE49-F238E27FC236}">
                  <a16:creationId xmlns:a16="http://schemas.microsoft.com/office/drawing/2014/main" id="{99517DA0-71A7-42DE-A26E-26345A41F44A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4" name="Oval 643">
              <a:extLst>
                <a:ext uri="{FF2B5EF4-FFF2-40B4-BE49-F238E27FC236}">
                  <a16:creationId xmlns:a16="http://schemas.microsoft.com/office/drawing/2014/main" id="{8C5BC365-B656-4E80-9691-2B85372A3319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5" name="Oval 644">
              <a:extLst>
                <a:ext uri="{FF2B5EF4-FFF2-40B4-BE49-F238E27FC236}">
                  <a16:creationId xmlns:a16="http://schemas.microsoft.com/office/drawing/2014/main" id="{E56EF150-8332-4963-BF29-168D3646145D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6" name="Oval 645">
              <a:extLst>
                <a:ext uri="{FF2B5EF4-FFF2-40B4-BE49-F238E27FC236}">
                  <a16:creationId xmlns:a16="http://schemas.microsoft.com/office/drawing/2014/main" id="{D11BF0E3-899C-4832-8994-30A2D9DB18E1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7" name="Oval 646">
              <a:extLst>
                <a:ext uri="{FF2B5EF4-FFF2-40B4-BE49-F238E27FC236}">
                  <a16:creationId xmlns:a16="http://schemas.microsoft.com/office/drawing/2014/main" id="{9718A53B-389A-441E-87D7-FC7F174E47B9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8" name="Oval 647">
              <a:extLst>
                <a:ext uri="{FF2B5EF4-FFF2-40B4-BE49-F238E27FC236}">
                  <a16:creationId xmlns:a16="http://schemas.microsoft.com/office/drawing/2014/main" id="{31FAFC93-5D9C-4DDE-B602-EEEA08C71228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9" name="Oval 648">
              <a:extLst>
                <a:ext uri="{FF2B5EF4-FFF2-40B4-BE49-F238E27FC236}">
                  <a16:creationId xmlns:a16="http://schemas.microsoft.com/office/drawing/2014/main" id="{D9DAB159-9EDB-4143-8B6B-C236D4A69317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0" name="Oval 649">
              <a:extLst>
                <a:ext uri="{FF2B5EF4-FFF2-40B4-BE49-F238E27FC236}">
                  <a16:creationId xmlns:a16="http://schemas.microsoft.com/office/drawing/2014/main" id="{8C20997C-A4BC-4446-890B-2A38BC71EEBA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1" name="Oval 650">
              <a:extLst>
                <a:ext uri="{FF2B5EF4-FFF2-40B4-BE49-F238E27FC236}">
                  <a16:creationId xmlns:a16="http://schemas.microsoft.com/office/drawing/2014/main" id="{89E779E6-5AE5-47AF-99B7-149AEAC9435F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2" name="Oval 651">
              <a:extLst>
                <a:ext uri="{FF2B5EF4-FFF2-40B4-BE49-F238E27FC236}">
                  <a16:creationId xmlns:a16="http://schemas.microsoft.com/office/drawing/2014/main" id="{0E352775-F0B9-43CC-9685-05B187EC2907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3" name="Oval 652">
              <a:extLst>
                <a:ext uri="{FF2B5EF4-FFF2-40B4-BE49-F238E27FC236}">
                  <a16:creationId xmlns:a16="http://schemas.microsoft.com/office/drawing/2014/main" id="{725151D5-82A9-4E73-8426-3DCA1A1C6054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4" name="Oval 653">
              <a:extLst>
                <a:ext uri="{FF2B5EF4-FFF2-40B4-BE49-F238E27FC236}">
                  <a16:creationId xmlns:a16="http://schemas.microsoft.com/office/drawing/2014/main" id="{144A3F54-D657-401A-A249-5123867097A5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5" name="Oval 654">
              <a:extLst>
                <a:ext uri="{FF2B5EF4-FFF2-40B4-BE49-F238E27FC236}">
                  <a16:creationId xmlns:a16="http://schemas.microsoft.com/office/drawing/2014/main" id="{2E7CCBDD-010B-4189-BA84-98874AC117EB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6" name="Oval 655">
              <a:extLst>
                <a:ext uri="{FF2B5EF4-FFF2-40B4-BE49-F238E27FC236}">
                  <a16:creationId xmlns:a16="http://schemas.microsoft.com/office/drawing/2014/main" id="{956FE5EF-AADA-4554-8630-EB6E811FA9A7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7" name="Oval 656">
              <a:extLst>
                <a:ext uri="{FF2B5EF4-FFF2-40B4-BE49-F238E27FC236}">
                  <a16:creationId xmlns:a16="http://schemas.microsoft.com/office/drawing/2014/main" id="{25E84109-C0C4-4D30-AE63-2F7479F2F882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8" name="Oval 657">
              <a:extLst>
                <a:ext uri="{FF2B5EF4-FFF2-40B4-BE49-F238E27FC236}">
                  <a16:creationId xmlns:a16="http://schemas.microsoft.com/office/drawing/2014/main" id="{052E0C93-35B8-430F-A7B4-5B613EC61E24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9" name="Oval 658">
              <a:extLst>
                <a:ext uri="{FF2B5EF4-FFF2-40B4-BE49-F238E27FC236}">
                  <a16:creationId xmlns:a16="http://schemas.microsoft.com/office/drawing/2014/main" id="{4206B6C0-D340-4FBD-A874-CE16A7BB5A38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0" name="Oval 659">
              <a:extLst>
                <a:ext uri="{FF2B5EF4-FFF2-40B4-BE49-F238E27FC236}">
                  <a16:creationId xmlns:a16="http://schemas.microsoft.com/office/drawing/2014/main" id="{1672EFD4-E626-4AF9-9DF9-5CBC94331946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1" name="Oval 660">
              <a:extLst>
                <a:ext uri="{FF2B5EF4-FFF2-40B4-BE49-F238E27FC236}">
                  <a16:creationId xmlns:a16="http://schemas.microsoft.com/office/drawing/2014/main" id="{EA5B1281-204F-48D3-9F1D-BCC7747DBF08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2" name="Oval 661">
              <a:extLst>
                <a:ext uri="{FF2B5EF4-FFF2-40B4-BE49-F238E27FC236}">
                  <a16:creationId xmlns:a16="http://schemas.microsoft.com/office/drawing/2014/main" id="{7B72A5A5-54C1-46D0-8FB0-44E46AEA2897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3" name="Oval 662">
              <a:extLst>
                <a:ext uri="{FF2B5EF4-FFF2-40B4-BE49-F238E27FC236}">
                  <a16:creationId xmlns:a16="http://schemas.microsoft.com/office/drawing/2014/main" id="{CD2BB6A9-5D57-4D38-9280-A65877CB1BA3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4" name="Oval 663">
              <a:extLst>
                <a:ext uri="{FF2B5EF4-FFF2-40B4-BE49-F238E27FC236}">
                  <a16:creationId xmlns:a16="http://schemas.microsoft.com/office/drawing/2014/main" id="{DF3383BF-E338-4566-929B-144DAAD29FFA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5" name="Oval 664">
              <a:extLst>
                <a:ext uri="{FF2B5EF4-FFF2-40B4-BE49-F238E27FC236}">
                  <a16:creationId xmlns:a16="http://schemas.microsoft.com/office/drawing/2014/main" id="{15124C17-9858-4C74-8855-A67C47B83443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6" name="Oval 665">
              <a:extLst>
                <a:ext uri="{FF2B5EF4-FFF2-40B4-BE49-F238E27FC236}">
                  <a16:creationId xmlns:a16="http://schemas.microsoft.com/office/drawing/2014/main" id="{E6CE34DB-722E-4052-88BB-7C12F4B31A02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7" name="Oval 666">
              <a:extLst>
                <a:ext uri="{FF2B5EF4-FFF2-40B4-BE49-F238E27FC236}">
                  <a16:creationId xmlns:a16="http://schemas.microsoft.com/office/drawing/2014/main" id="{BA422FFF-327F-4694-8F07-81D3558D3927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8" name="Oval 667">
              <a:extLst>
                <a:ext uri="{FF2B5EF4-FFF2-40B4-BE49-F238E27FC236}">
                  <a16:creationId xmlns:a16="http://schemas.microsoft.com/office/drawing/2014/main" id="{A3A891B6-3A34-4FF4-93F2-5F6C237B7207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9" name="Oval 668">
              <a:extLst>
                <a:ext uri="{FF2B5EF4-FFF2-40B4-BE49-F238E27FC236}">
                  <a16:creationId xmlns:a16="http://schemas.microsoft.com/office/drawing/2014/main" id="{D0E703D3-A512-44B8-A59F-A2031CCB6C0F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0" name="Oval 669">
              <a:extLst>
                <a:ext uri="{FF2B5EF4-FFF2-40B4-BE49-F238E27FC236}">
                  <a16:creationId xmlns:a16="http://schemas.microsoft.com/office/drawing/2014/main" id="{7DEE5D5D-6C1D-470F-AC8C-57E3D2EF0521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1" name="Oval 670">
              <a:extLst>
                <a:ext uri="{FF2B5EF4-FFF2-40B4-BE49-F238E27FC236}">
                  <a16:creationId xmlns:a16="http://schemas.microsoft.com/office/drawing/2014/main" id="{E654474E-B0D5-43D9-834D-36803E97B63C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2" name="Oval 671">
              <a:extLst>
                <a:ext uri="{FF2B5EF4-FFF2-40B4-BE49-F238E27FC236}">
                  <a16:creationId xmlns:a16="http://schemas.microsoft.com/office/drawing/2014/main" id="{15C9E237-3E41-4F6B-AFFE-351E831F6E74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3" name="Oval 672">
              <a:extLst>
                <a:ext uri="{FF2B5EF4-FFF2-40B4-BE49-F238E27FC236}">
                  <a16:creationId xmlns:a16="http://schemas.microsoft.com/office/drawing/2014/main" id="{19BA65D1-A812-4783-898C-236628C272B5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4" name="Oval 673">
              <a:extLst>
                <a:ext uri="{FF2B5EF4-FFF2-40B4-BE49-F238E27FC236}">
                  <a16:creationId xmlns:a16="http://schemas.microsoft.com/office/drawing/2014/main" id="{F48B4E37-38C3-4C0D-AEA1-F16AA3FF18EA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5" name="Oval 674">
              <a:extLst>
                <a:ext uri="{FF2B5EF4-FFF2-40B4-BE49-F238E27FC236}">
                  <a16:creationId xmlns:a16="http://schemas.microsoft.com/office/drawing/2014/main" id="{0A319001-9D8C-4B9E-981A-3D65F8569BCD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6" name="Oval 675">
              <a:extLst>
                <a:ext uri="{FF2B5EF4-FFF2-40B4-BE49-F238E27FC236}">
                  <a16:creationId xmlns:a16="http://schemas.microsoft.com/office/drawing/2014/main" id="{5E610984-CA9F-49E5-AB1C-244AB5576724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7" name="Oval 676">
              <a:extLst>
                <a:ext uri="{FF2B5EF4-FFF2-40B4-BE49-F238E27FC236}">
                  <a16:creationId xmlns:a16="http://schemas.microsoft.com/office/drawing/2014/main" id="{A35560F0-4DE1-427D-B60C-881ED067A602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8" name="Oval 677">
              <a:extLst>
                <a:ext uri="{FF2B5EF4-FFF2-40B4-BE49-F238E27FC236}">
                  <a16:creationId xmlns:a16="http://schemas.microsoft.com/office/drawing/2014/main" id="{54F76D63-23AE-4AF7-9097-6C5EF574D5A3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9" name="Oval 678">
              <a:extLst>
                <a:ext uri="{FF2B5EF4-FFF2-40B4-BE49-F238E27FC236}">
                  <a16:creationId xmlns:a16="http://schemas.microsoft.com/office/drawing/2014/main" id="{37D9146B-5A44-4434-B20A-53CE8B61BCC8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0" name="Oval 679">
              <a:extLst>
                <a:ext uri="{FF2B5EF4-FFF2-40B4-BE49-F238E27FC236}">
                  <a16:creationId xmlns:a16="http://schemas.microsoft.com/office/drawing/2014/main" id="{0CF8CA56-E440-4C07-91BA-37B35A105E72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1" name="Oval 680">
              <a:extLst>
                <a:ext uri="{FF2B5EF4-FFF2-40B4-BE49-F238E27FC236}">
                  <a16:creationId xmlns:a16="http://schemas.microsoft.com/office/drawing/2014/main" id="{22F6820B-0208-4C3C-8B1E-908153D2B8DC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2" name="Oval 681">
              <a:extLst>
                <a:ext uri="{FF2B5EF4-FFF2-40B4-BE49-F238E27FC236}">
                  <a16:creationId xmlns:a16="http://schemas.microsoft.com/office/drawing/2014/main" id="{D0E20218-63AA-464C-B116-B0029F66AC25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3" name="Oval 682">
              <a:extLst>
                <a:ext uri="{FF2B5EF4-FFF2-40B4-BE49-F238E27FC236}">
                  <a16:creationId xmlns:a16="http://schemas.microsoft.com/office/drawing/2014/main" id="{63483843-DE07-4366-AA11-C13A908E784C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4" name="Oval 683">
              <a:extLst>
                <a:ext uri="{FF2B5EF4-FFF2-40B4-BE49-F238E27FC236}">
                  <a16:creationId xmlns:a16="http://schemas.microsoft.com/office/drawing/2014/main" id="{992CFD63-201D-41D2-B41A-FA78DFDAD43B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5" name="Oval 684">
              <a:extLst>
                <a:ext uri="{FF2B5EF4-FFF2-40B4-BE49-F238E27FC236}">
                  <a16:creationId xmlns:a16="http://schemas.microsoft.com/office/drawing/2014/main" id="{431E7888-B326-4E92-9C45-CFE7237A9B38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6" name="Oval 685">
              <a:extLst>
                <a:ext uri="{FF2B5EF4-FFF2-40B4-BE49-F238E27FC236}">
                  <a16:creationId xmlns:a16="http://schemas.microsoft.com/office/drawing/2014/main" id="{32F59FCD-C8AA-4C3C-B89C-5B7CCEC92DAA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7" name="Oval 686">
              <a:extLst>
                <a:ext uri="{FF2B5EF4-FFF2-40B4-BE49-F238E27FC236}">
                  <a16:creationId xmlns:a16="http://schemas.microsoft.com/office/drawing/2014/main" id="{7D465AF3-68F5-4E54-8914-7DF4569CB18F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8" name="Oval 687">
              <a:extLst>
                <a:ext uri="{FF2B5EF4-FFF2-40B4-BE49-F238E27FC236}">
                  <a16:creationId xmlns:a16="http://schemas.microsoft.com/office/drawing/2014/main" id="{CBA72CE6-E07F-4FA8-BBDA-589A9736D82A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9" name="Oval 688">
              <a:extLst>
                <a:ext uri="{FF2B5EF4-FFF2-40B4-BE49-F238E27FC236}">
                  <a16:creationId xmlns:a16="http://schemas.microsoft.com/office/drawing/2014/main" id="{5FF49A01-6289-466E-8BFF-B1BE5A1E129A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0" name="Oval 689">
              <a:extLst>
                <a:ext uri="{FF2B5EF4-FFF2-40B4-BE49-F238E27FC236}">
                  <a16:creationId xmlns:a16="http://schemas.microsoft.com/office/drawing/2014/main" id="{33CF454F-D25D-4036-8181-B5BFF18E1659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1" name="Oval 690">
              <a:extLst>
                <a:ext uri="{FF2B5EF4-FFF2-40B4-BE49-F238E27FC236}">
                  <a16:creationId xmlns:a16="http://schemas.microsoft.com/office/drawing/2014/main" id="{ECF2D072-D2F2-4CD7-99FF-2391B899C248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2" name="Oval 691">
              <a:extLst>
                <a:ext uri="{FF2B5EF4-FFF2-40B4-BE49-F238E27FC236}">
                  <a16:creationId xmlns:a16="http://schemas.microsoft.com/office/drawing/2014/main" id="{018B91C4-4AD2-42F3-A4F6-C9963044A0D6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3" name="Oval 692">
              <a:extLst>
                <a:ext uri="{FF2B5EF4-FFF2-40B4-BE49-F238E27FC236}">
                  <a16:creationId xmlns:a16="http://schemas.microsoft.com/office/drawing/2014/main" id="{98A4DC49-C9DE-4E64-9FC1-7A01ED83CC34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4" name="Oval 693">
              <a:extLst>
                <a:ext uri="{FF2B5EF4-FFF2-40B4-BE49-F238E27FC236}">
                  <a16:creationId xmlns:a16="http://schemas.microsoft.com/office/drawing/2014/main" id="{026613E7-2C2C-4897-A408-54AD3D567560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5" name="Oval 694">
              <a:extLst>
                <a:ext uri="{FF2B5EF4-FFF2-40B4-BE49-F238E27FC236}">
                  <a16:creationId xmlns:a16="http://schemas.microsoft.com/office/drawing/2014/main" id="{99E6A92A-C282-41ED-9E9F-6EC869E49F50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6" name="Oval 695">
              <a:extLst>
                <a:ext uri="{FF2B5EF4-FFF2-40B4-BE49-F238E27FC236}">
                  <a16:creationId xmlns:a16="http://schemas.microsoft.com/office/drawing/2014/main" id="{206556EF-545A-4A22-AF86-89AA321FB8CF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7" name="Oval 696">
              <a:extLst>
                <a:ext uri="{FF2B5EF4-FFF2-40B4-BE49-F238E27FC236}">
                  <a16:creationId xmlns:a16="http://schemas.microsoft.com/office/drawing/2014/main" id="{0D8129C8-7E05-4993-8C02-5A68D8276216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8" name="Oval 697">
              <a:extLst>
                <a:ext uri="{FF2B5EF4-FFF2-40B4-BE49-F238E27FC236}">
                  <a16:creationId xmlns:a16="http://schemas.microsoft.com/office/drawing/2014/main" id="{24B5A6E8-4B85-40D7-A62F-66E59E8111B3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9" name="Oval 698">
              <a:extLst>
                <a:ext uri="{FF2B5EF4-FFF2-40B4-BE49-F238E27FC236}">
                  <a16:creationId xmlns:a16="http://schemas.microsoft.com/office/drawing/2014/main" id="{84ED805C-6608-49AE-84FA-8F3BA25EBBC0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0" name="Oval 699">
              <a:extLst>
                <a:ext uri="{FF2B5EF4-FFF2-40B4-BE49-F238E27FC236}">
                  <a16:creationId xmlns:a16="http://schemas.microsoft.com/office/drawing/2014/main" id="{F7E65AFB-F8B0-48E3-9A15-E15C28A032A6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1" name="Oval 700">
              <a:extLst>
                <a:ext uri="{FF2B5EF4-FFF2-40B4-BE49-F238E27FC236}">
                  <a16:creationId xmlns:a16="http://schemas.microsoft.com/office/drawing/2014/main" id="{04DF1A42-35FE-4414-B061-D7431F2DBDAD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2" name="Oval 701">
              <a:extLst>
                <a:ext uri="{FF2B5EF4-FFF2-40B4-BE49-F238E27FC236}">
                  <a16:creationId xmlns:a16="http://schemas.microsoft.com/office/drawing/2014/main" id="{66B3E7A6-6832-481D-9161-F4ADFA23D1BE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3" name="Oval 702">
              <a:extLst>
                <a:ext uri="{FF2B5EF4-FFF2-40B4-BE49-F238E27FC236}">
                  <a16:creationId xmlns:a16="http://schemas.microsoft.com/office/drawing/2014/main" id="{0C635937-2FB7-4C78-8F33-A176708EA0C2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4" name="Oval 703">
              <a:extLst>
                <a:ext uri="{FF2B5EF4-FFF2-40B4-BE49-F238E27FC236}">
                  <a16:creationId xmlns:a16="http://schemas.microsoft.com/office/drawing/2014/main" id="{8120F25B-7E8A-40B8-8BE2-D7CF9767297E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5" name="Oval 704">
              <a:extLst>
                <a:ext uri="{FF2B5EF4-FFF2-40B4-BE49-F238E27FC236}">
                  <a16:creationId xmlns:a16="http://schemas.microsoft.com/office/drawing/2014/main" id="{644139C6-5D1C-49CD-A5C0-1FE9E6AC4930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6" name="Oval 705">
              <a:extLst>
                <a:ext uri="{FF2B5EF4-FFF2-40B4-BE49-F238E27FC236}">
                  <a16:creationId xmlns:a16="http://schemas.microsoft.com/office/drawing/2014/main" id="{72A2F26B-7162-4483-A377-0BB10E56360F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7" name="Oval 706">
              <a:extLst>
                <a:ext uri="{FF2B5EF4-FFF2-40B4-BE49-F238E27FC236}">
                  <a16:creationId xmlns:a16="http://schemas.microsoft.com/office/drawing/2014/main" id="{37A1EB9A-1907-4A9A-A277-08EB2A1FACAD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8" name="Oval 707">
              <a:extLst>
                <a:ext uri="{FF2B5EF4-FFF2-40B4-BE49-F238E27FC236}">
                  <a16:creationId xmlns:a16="http://schemas.microsoft.com/office/drawing/2014/main" id="{805D721F-A860-4E4F-BFC5-E415ECE24498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9" name="Oval 708">
              <a:extLst>
                <a:ext uri="{FF2B5EF4-FFF2-40B4-BE49-F238E27FC236}">
                  <a16:creationId xmlns:a16="http://schemas.microsoft.com/office/drawing/2014/main" id="{CE39A2A7-102B-4F4A-95A8-60357F194099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0" name="Oval 709">
              <a:extLst>
                <a:ext uri="{FF2B5EF4-FFF2-40B4-BE49-F238E27FC236}">
                  <a16:creationId xmlns:a16="http://schemas.microsoft.com/office/drawing/2014/main" id="{08BCD894-DCE6-4179-AB8D-C03632BAE520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1" name="Oval 710">
              <a:extLst>
                <a:ext uri="{FF2B5EF4-FFF2-40B4-BE49-F238E27FC236}">
                  <a16:creationId xmlns:a16="http://schemas.microsoft.com/office/drawing/2014/main" id="{9B060CA3-B205-4654-9E71-2F492DC670D4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2" name="Oval 711">
              <a:extLst>
                <a:ext uri="{FF2B5EF4-FFF2-40B4-BE49-F238E27FC236}">
                  <a16:creationId xmlns:a16="http://schemas.microsoft.com/office/drawing/2014/main" id="{8C911B41-4F7E-4EB8-BDA5-AC53B450B15B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3" name="Oval 712">
              <a:extLst>
                <a:ext uri="{FF2B5EF4-FFF2-40B4-BE49-F238E27FC236}">
                  <a16:creationId xmlns:a16="http://schemas.microsoft.com/office/drawing/2014/main" id="{B3A1E344-CB9C-42DB-B286-D4887D4F154A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4" name="Oval 713">
              <a:extLst>
                <a:ext uri="{FF2B5EF4-FFF2-40B4-BE49-F238E27FC236}">
                  <a16:creationId xmlns:a16="http://schemas.microsoft.com/office/drawing/2014/main" id="{2A45C606-F5FF-4F13-8193-DD311023DE89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5" name="Oval 714">
              <a:extLst>
                <a:ext uri="{FF2B5EF4-FFF2-40B4-BE49-F238E27FC236}">
                  <a16:creationId xmlns:a16="http://schemas.microsoft.com/office/drawing/2014/main" id="{7D170F00-5CD6-4328-B001-E188DB058F26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6" name="Oval 715">
              <a:extLst>
                <a:ext uri="{FF2B5EF4-FFF2-40B4-BE49-F238E27FC236}">
                  <a16:creationId xmlns:a16="http://schemas.microsoft.com/office/drawing/2014/main" id="{E3A5DF82-72EE-48FF-910D-CB61BE47AC93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7" name="Oval 716">
              <a:extLst>
                <a:ext uri="{FF2B5EF4-FFF2-40B4-BE49-F238E27FC236}">
                  <a16:creationId xmlns:a16="http://schemas.microsoft.com/office/drawing/2014/main" id="{683C4432-5A4E-4F40-B45B-8735AA161272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8" name="Oval 717">
              <a:extLst>
                <a:ext uri="{FF2B5EF4-FFF2-40B4-BE49-F238E27FC236}">
                  <a16:creationId xmlns:a16="http://schemas.microsoft.com/office/drawing/2014/main" id="{161A1E2E-3BFE-409B-A589-E79B00D107C3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9" name="Oval 718">
              <a:extLst>
                <a:ext uri="{FF2B5EF4-FFF2-40B4-BE49-F238E27FC236}">
                  <a16:creationId xmlns:a16="http://schemas.microsoft.com/office/drawing/2014/main" id="{3C773E65-E2E1-46DE-AD56-0BF499D3358D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0" name="Oval 719">
              <a:extLst>
                <a:ext uri="{FF2B5EF4-FFF2-40B4-BE49-F238E27FC236}">
                  <a16:creationId xmlns:a16="http://schemas.microsoft.com/office/drawing/2014/main" id="{87791235-81C9-47CA-AA72-92B780AC0CE4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1" name="Oval 720">
              <a:extLst>
                <a:ext uri="{FF2B5EF4-FFF2-40B4-BE49-F238E27FC236}">
                  <a16:creationId xmlns:a16="http://schemas.microsoft.com/office/drawing/2014/main" id="{6B6BDDBF-3DDF-4C26-8888-5892BFF7BD6A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2" name="Oval 721">
              <a:extLst>
                <a:ext uri="{FF2B5EF4-FFF2-40B4-BE49-F238E27FC236}">
                  <a16:creationId xmlns:a16="http://schemas.microsoft.com/office/drawing/2014/main" id="{79E0CF6C-1B20-4181-AEAE-5290E23C24BB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3" name="Oval 722">
              <a:extLst>
                <a:ext uri="{FF2B5EF4-FFF2-40B4-BE49-F238E27FC236}">
                  <a16:creationId xmlns:a16="http://schemas.microsoft.com/office/drawing/2014/main" id="{733F2229-AB56-40F1-8DEE-A1FE82702CCA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4" name="Oval 723">
              <a:extLst>
                <a:ext uri="{FF2B5EF4-FFF2-40B4-BE49-F238E27FC236}">
                  <a16:creationId xmlns:a16="http://schemas.microsoft.com/office/drawing/2014/main" id="{5EFDBD90-498D-4BCE-BA83-C2ABE46D55DB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5" name="Oval 724">
              <a:extLst>
                <a:ext uri="{FF2B5EF4-FFF2-40B4-BE49-F238E27FC236}">
                  <a16:creationId xmlns:a16="http://schemas.microsoft.com/office/drawing/2014/main" id="{D7C3D7D0-F7A6-4228-A8BE-46D6DF9B614C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6" name="Oval 725">
              <a:extLst>
                <a:ext uri="{FF2B5EF4-FFF2-40B4-BE49-F238E27FC236}">
                  <a16:creationId xmlns:a16="http://schemas.microsoft.com/office/drawing/2014/main" id="{2DCDE0C3-D533-4CC9-870E-6064744BB664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7" name="Oval 726">
              <a:extLst>
                <a:ext uri="{FF2B5EF4-FFF2-40B4-BE49-F238E27FC236}">
                  <a16:creationId xmlns:a16="http://schemas.microsoft.com/office/drawing/2014/main" id="{E8C532C2-1E45-4518-ABBA-989B34540F8B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8" name="Oval 727">
              <a:extLst>
                <a:ext uri="{FF2B5EF4-FFF2-40B4-BE49-F238E27FC236}">
                  <a16:creationId xmlns:a16="http://schemas.microsoft.com/office/drawing/2014/main" id="{A9E85565-AFCC-447A-8687-511DDABF7DC2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9" name="Oval 728">
              <a:extLst>
                <a:ext uri="{FF2B5EF4-FFF2-40B4-BE49-F238E27FC236}">
                  <a16:creationId xmlns:a16="http://schemas.microsoft.com/office/drawing/2014/main" id="{CA3080A9-CBE7-45FE-9D1D-537BA0F51719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0" name="Oval 729">
              <a:extLst>
                <a:ext uri="{FF2B5EF4-FFF2-40B4-BE49-F238E27FC236}">
                  <a16:creationId xmlns:a16="http://schemas.microsoft.com/office/drawing/2014/main" id="{25ED20BF-2547-4311-BDC1-93DEA6A32BB5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1" name="Oval 730">
              <a:extLst>
                <a:ext uri="{FF2B5EF4-FFF2-40B4-BE49-F238E27FC236}">
                  <a16:creationId xmlns:a16="http://schemas.microsoft.com/office/drawing/2014/main" id="{7600310B-E39A-4EAB-9310-B2D3CDE38D95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2" name="Oval 731">
              <a:extLst>
                <a:ext uri="{FF2B5EF4-FFF2-40B4-BE49-F238E27FC236}">
                  <a16:creationId xmlns:a16="http://schemas.microsoft.com/office/drawing/2014/main" id="{C3458987-0F42-437D-84FD-DC30CB85DBC2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3" name="Oval 732">
              <a:extLst>
                <a:ext uri="{FF2B5EF4-FFF2-40B4-BE49-F238E27FC236}">
                  <a16:creationId xmlns:a16="http://schemas.microsoft.com/office/drawing/2014/main" id="{4D3A5EDD-E5D9-4026-9C26-9D2609350C0A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4" name="Oval 733">
              <a:extLst>
                <a:ext uri="{FF2B5EF4-FFF2-40B4-BE49-F238E27FC236}">
                  <a16:creationId xmlns:a16="http://schemas.microsoft.com/office/drawing/2014/main" id="{353D1F61-082A-4A8F-9D87-761C9F7701A7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5" name="Oval 734">
              <a:extLst>
                <a:ext uri="{FF2B5EF4-FFF2-40B4-BE49-F238E27FC236}">
                  <a16:creationId xmlns:a16="http://schemas.microsoft.com/office/drawing/2014/main" id="{33CD2658-3EA1-4E0F-8811-11EAD59EEAF8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6" name="Oval 735">
              <a:extLst>
                <a:ext uri="{FF2B5EF4-FFF2-40B4-BE49-F238E27FC236}">
                  <a16:creationId xmlns:a16="http://schemas.microsoft.com/office/drawing/2014/main" id="{FEB9C14B-53A1-43F9-95B0-F584BFB635D6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7" name="Oval 736">
              <a:extLst>
                <a:ext uri="{FF2B5EF4-FFF2-40B4-BE49-F238E27FC236}">
                  <a16:creationId xmlns:a16="http://schemas.microsoft.com/office/drawing/2014/main" id="{8F63136F-4F6A-4862-95A3-F57E50A7D8AF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8" name="Oval 737">
              <a:extLst>
                <a:ext uri="{FF2B5EF4-FFF2-40B4-BE49-F238E27FC236}">
                  <a16:creationId xmlns:a16="http://schemas.microsoft.com/office/drawing/2014/main" id="{6607EACE-9E40-46BE-88ED-321F4A20C245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9" name="Oval 738">
              <a:extLst>
                <a:ext uri="{FF2B5EF4-FFF2-40B4-BE49-F238E27FC236}">
                  <a16:creationId xmlns:a16="http://schemas.microsoft.com/office/drawing/2014/main" id="{65855F65-ADA8-43FA-AA26-4773CA905235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0" name="Oval 739">
              <a:extLst>
                <a:ext uri="{FF2B5EF4-FFF2-40B4-BE49-F238E27FC236}">
                  <a16:creationId xmlns:a16="http://schemas.microsoft.com/office/drawing/2014/main" id="{B63A3EE3-0CED-4114-8AB1-506FD71D370E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1" name="Oval 740">
              <a:extLst>
                <a:ext uri="{FF2B5EF4-FFF2-40B4-BE49-F238E27FC236}">
                  <a16:creationId xmlns:a16="http://schemas.microsoft.com/office/drawing/2014/main" id="{39CF3E7E-8C5A-4B03-A8DD-9D2D81893879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2" name="Oval 741">
              <a:extLst>
                <a:ext uri="{FF2B5EF4-FFF2-40B4-BE49-F238E27FC236}">
                  <a16:creationId xmlns:a16="http://schemas.microsoft.com/office/drawing/2014/main" id="{BE28332D-1DF7-4F04-90FA-EDF8136F22D5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3" name="Oval 742">
              <a:extLst>
                <a:ext uri="{FF2B5EF4-FFF2-40B4-BE49-F238E27FC236}">
                  <a16:creationId xmlns:a16="http://schemas.microsoft.com/office/drawing/2014/main" id="{FB0589C5-9142-46EB-A80F-F6CD3FD109D5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4" name="Oval 743">
              <a:extLst>
                <a:ext uri="{FF2B5EF4-FFF2-40B4-BE49-F238E27FC236}">
                  <a16:creationId xmlns:a16="http://schemas.microsoft.com/office/drawing/2014/main" id="{F4E52BDE-EF2B-4E9F-9C11-1A217079ABCC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5" name="Oval 744">
              <a:extLst>
                <a:ext uri="{FF2B5EF4-FFF2-40B4-BE49-F238E27FC236}">
                  <a16:creationId xmlns:a16="http://schemas.microsoft.com/office/drawing/2014/main" id="{D536D84F-9707-46FA-961F-705C9C927480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6" name="Oval 745">
              <a:extLst>
                <a:ext uri="{FF2B5EF4-FFF2-40B4-BE49-F238E27FC236}">
                  <a16:creationId xmlns:a16="http://schemas.microsoft.com/office/drawing/2014/main" id="{571CF0D4-EC87-4115-A586-2B8A454D4959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7" name="Oval 746">
              <a:extLst>
                <a:ext uri="{FF2B5EF4-FFF2-40B4-BE49-F238E27FC236}">
                  <a16:creationId xmlns:a16="http://schemas.microsoft.com/office/drawing/2014/main" id="{5976B221-D0DF-413A-8A58-6063800886F3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8" name="Oval 747">
              <a:extLst>
                <a:ext uri="{FF2B5EF4-FFF2-40B4-BE49-F238E27FC236}">
                  <a16:creationId xmlns:a16="http://schemas.microsoft.com/office/drawing/2014/main" id="{7F4BFDEC-0574-4953-AFDD-9D945FFBC9B9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9" name="Oval 748">
              <a:extLst>
                <a:ext uri="{FF2B5EF4-FFF2-40B4-BE49-F238E27FC236}">
                  <a16:creationId xmlns:a16="http://schemas.microsoft.com/office/drawing/2014/main" id="{6D43BCF5-5B25-4E2A-9413-CE78B475D1E4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0" name="Oval 749">
              <a:extLst>
                <a:ext uri="{FF2B5EF4-FFF2-40B4-BE49-F238E27FC236}">
                  <a16:creationId xmlns:a16="http://schemas.microsoft.com/office/drawing/2014/main" id="{EF7006DB-8339-4915-AC43-13D360D3067D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1" name="Oval 750">
              <a:extLst>
                <a:ext uri="{FF2B5EF4-FFF2-40B4-BE49-F238E27FC236}">
                  <a16:creationId xmlns:a16="http://schemas.microsoft.com/office/drawing/2014/main" id="{6267941D-BD4D-47A0-B432-48A5CCCD759B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2" name="Oval 751">
              <a:extLst>
                <a:ext uri="{FF2B5EF4-FFF2-40B4-BE49-F238E27FC236}">
                  <a16:creationId xmlns:a16="http://schemas.microsoft.com/office/drawing/2014/main" id="{670CC126-9016-4449-AF66-641DA0E698AF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3" name="Oval 752">
              <a:extLst>
                <a:ext uri="{FF2B5EF4-FFF2-40B4-BE49-F238E27FC236}">
                  <a16:creationId xmlns:a16="http://schemas.microsoft.com/office/drawing/2014/main" id="{DCE7B1B5-31AC-43DA-8FCC-D00735E10300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4" name="Oval 753">
              <a:extLst>
                <a:ext uri="{FF2B5EF4-FFF2-40B4-BE49-F238E27FC236}">
                  <a16:creationId xmlns:a16="http://schemas.microsoft.com/office/drawing/2014/main" id="{B0ED5AD3-849F-43BC-A082-525D8C72C743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5" name="Oval 754">
              <a:extLst>
                <a:ext uri="{FF2B5EF4-FFF2-40B4-BE49-F238E27FC236}">
                  <a16:creationId xmlns:a16="http://schemas.microsoft.com/office/drawing/2014/main" id="{10F92006-EAC1-44D5-B0BA-B071CFA1272C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6" name="Oval 755">
              <a:extLst>
                <a:ext uri="{FF2B5EF4-FFF2-40B4-BE49-F238E27FC236}">
                  <a16:creationId xmlns:a16="http://schemas.microsoft.com/office/drawing/2014/main" id="{FA210A18-6BA9-443A-93AE-4D2C2CB0E29E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7" name="Oval 756">
              <a:extLst>
                <a:ext uri="{FF2B5EF4-FFF2-40B4-BE49-F238E27FC236}">
                  <a16:creationId xmlns:a16="http://schemas.microsoft.com/office/drawing/2014/main" id="{A2F6C962-CB79-49C0-A2A1-48D73AD9318A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8" name="Oval 757">
              <a:extLst>
                <a:ext uri="{FF2B5EF4-FFF2-40B4-BE49-F238E27FC236}">
                  <a16:creationId xmlns:a16="http://schemas.microsoft.com/office/drawing/2014/main" id="{43B5B014-D294-466C-8DAF-784D3C2C2259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9" name="Oval 758">
              <a:extLst>
                <a:ext uri="{FF2B5EF4-FFF2-40B4-BE49-F238E27FC236}">
                  <a16:creationId xmlns:a16="http://schemas.microsoft.com/office/drawing/2014/main" id="{F8861231-DA2E-4DEE-8335-3CE9DE6D69A5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0" name="Oval 759">
              <a:extLst>
                <a:ext uri="{FF2B5EF4-FFF2-40B4-BE49-F238E27FC236}">
                  <a16:creationId xmlns:a16="http://schemas.microsoft.com/office/drawing/2014/main" id="{0E74ACBA-13CA-45A2-A04F-188F31D04D73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1" name="Oval 760">
              <a:extLst>
                <a:ext uri="{FF2B5EF4-FFF2-40B4-BE49-F238E27FC236}">
                  <a16:creationId xmlns:a16="http://schemas.microsoft.com/office/drawing/2014/main" id="{8DBB8C7E-6A17-47A2-BE97-7002E78F4178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2" name="Oval 761">
              <a:extLst>
                <a:ext uri="{FF2B5EF4-FFF2-40B4-BE49-F238E27FC236}">
                  <a16:creationId xmlns:a16="http://schemas.microsoft.com/office/drawing/2014/main" id="{CB9DFEC3-0C28-4DF4-8E74-6D4FD92CFB6C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3" name="Oval 762">
              <a:extLst>
                <a:ext uri="{FF2B5EF4-FFF2-40B4-BE49-F238E27FC236}">
                  <a16:creationId xmlns:a16="http://schemas.microsoft.com/office/drawing/2014/main" id="{2C304566-1920-4688-B9C2-C2BE689E11FD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4" name="Oval 763">
              <a:extLst>
                <a:ext uri="{FF2B5EF4-FFF2-40B4-BE49-F238E27FC236}">
                  <a16:creationId xmlns:a16="http://schemas.microsoft.com/office/drawing/2014/main" id="{4113DF87-F0EC-4AFE-A968-FC02CFE1FE89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5" name="Oval 764">
              <a:extLst>
                <a:ext uri="{FF2B5EF4-FFF2-40B4-BE49-F238E27FC236}">
                  <a16:creationId xmlns:a16="http://schemas.microsoft.com/office/drawing/2014/main" id="{EA5AE2C3-2D24-458F-B847-87D6F84BBA4F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6" name="Oval 765">
              <a:extLst>
                <a:ext uri="{FF2B5EF4-FFF2-40B4-BE49-F238E27FC236}">
                  <a16:creationId xmlns:a16="http://schemas.microsoft.com/office/drawing/2014/main" id="{BC78A224-D81C-4A55-8E81-1704B928132F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7" name="Oval 766">
              <a:extLst>
                <a:ext uri="{FF2B5EF4-FFF2-40B4-BE49-F238E27FC236}">
                  <a16:creationId xmlns:a16="http://schemas.microsoft.com/office/drawing/2014/main" id="{A37C5C72-1D38-494A-89D8-514BF72ADD5F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8" name="Oval 767">
              <a:extLst>
                <a:ext uri="{FF2B5EF4-FFF2-40B4-BE49-F238E27FC236}">
                  <a16:creationId xmlns:a16="http://schemas.microsoft.com/office/drawing/2014/main" id="{12E51854-CB59-4F2F-A7D0-9D53CE33E736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9" name="Oval 768">
              <a:extLst>
                <a:ext uri="{FF2B5EF4-FFF2-40B4-BE49-F238E27FC236}">
                  <a16:creationId xmlns:a16="http://schemas.microsoft.com/office/drawing/2014/main" id="{B6BBDA34-8E6A-4090-AE42-827F852B15FF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0" name="Oval 769">
              <a:extLst>
                <a:ext uri="{FF2B5EF4-FFF2-40B4-BE49-F238E27FC236}">
                  <a16:creationId xmlns:a16="http://schemas.microsoft.com/office/drawing/2014/main" id="{87F32E79-CDBD-46CA-91DB-6DEE32625D69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1" name="Oval 770">
              <a:extLst>
                <a:ext uri="{FF2B5EF4-FFF2-40B4-BE49-F238E27FC236}">
                  <a16:creationId xmlns:a16="http://schemas.microsoft.com/office/drawing/2014/main" id="{4A2F4AE0-9797-440D-A29E-16D6F425ED85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2" name="Oval 771">
              <a:extLst>
                <a:ext uri="{FF2B5EF4-FFF2-40B4-BE49-F238E27FC236}">
                  <a16:creationId xmlns:a16="http://schemas.microsoft.com/office/drawing/2014/main" id="{208443A1-5776-4963-B951-A648CA7AA67B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3" name="Oval 772">
              <a:extLst>
                <a:ext uri="{FF2B5EF4-FFF2-40B4-BE49-F238E27FC236}">
                  <a16:creationId xmlns:a16="http://schemas.microsoft.com/office/drawing/2014/main" id="{CDC8FC23-46CE-4D78-86BE-A9B60C481267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4" name="Oval 773">
              <a:extLst>
                <a:ext uri="{FF2B5EF4-FFF2-40B4-BE49-F238E27FC236}">
                  <a16:creationId xmlns:a16="http://schemas.microsoft.com/office/drawing/2014/main" id="{8E3C0A47-7D97-45A1-805F-73262FC8C6A2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5" name="Oval 774">
              <a:extLst>
                <a:ext uri="{FF2B5EF4-FFF2-40B4-BE49-F238E27FC236}">
                  <a16:creationId xmlns:a16="http://schemas.microsoft.com/office/drawing/2014/main" id="{934EFB61-0416-476B-AB86-2C6EFEE95138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6" name="Oval 775">
              <a:extLst>
                <a:ext uri="{FF2B5EF4-FFF2-40B4-BE49-F238E27FC236}">
                  <a16:creationId xmlns:a16="http://schemas.microsoft.com/office/drawing/2014/main" id="{897F9BB4-F864-4F21-9F16-80DD5477538F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7" name="Oval 776">
              <a:extLst>
                <a:ext uri="{FF2B5EF4-FFF2-40B4-BE49-F238E27FC236}">
                  <a16:creationId xmlns:a16="http://schemas.microsoft.com/office/drawing/2014/main" id="{6F79755B-FDE2-43A9-A75B-D26385EEE040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8" name="Oval 777">
              <a:extLst>
                <a:ext uri="{FF2B5EF4-FFF2-40B4-BE49-F238E27FC236}">
                  <a16:creationId xmlns:a16="http://schemas.microsoft.com/office/drawing/2014/main" id="{B6D88067-435C-4C59-8685-448C43777D5A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9" name="Oval 778">
              <a:extLst>
                <a:ext uri="{FF2B5EF4-FFF2-40B4-BE49-F238E27FC236}">
                  <a16:creationId xmlns:a16="http://schemas.microsoft.com/office/drawing/2014/main" id="{F070B914-4C4D-4BDC-9ED9-A8E0B6B95EA2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0" name="Oval 779">
              <a:extLst>
                <a:ext uri="{FF2B5EF4-FFF2-40B4-BE49-F238E27FC236}">
                  <a16:creationId xmlns:a16="http://schemas.microsoft.com/office/drawing/2014/main" id="{A580B3C2-3EA9-477C-8603-9C45C1B0968D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1" name="Oval 780">
              <a:extLst>
                <a:ext uri="{FF2B5EF4-FFF2-40B4-BE49-F238E27FC236}">
                  <a16:creationId xmlns:a16="http://schemas.microsoft.com/office/drawing/2014/main" id="{B41823CA-74E2-4B6F-BDFB-5C5DCBEEF9E2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2" name="Oval 781">
              <a:extLst>
                <a:ext uri="{FF2B5EF4-FFF2-40B4-BE49-F238E27FC236}">
                  <a16:creationId xmlns:a16="http://schemas.microsoft.com/office/drawing/2014/main" id="{B182CDC1-ABF7-4C1A-BBD2-841852B1B3B8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3" name="Oval 782">
              <a:extLst>
                <a:ext uri="{FF2B5EF4-FFF2-40B4-BE49-F238E27FC236}">
                  <a16:creationId xmlns:a16="http://schemas.microsoft.com/office/drawing/2014/main" id="{48DEB495-3E99-4026-BC74-0E1D2B1B82EE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4" name="Oval 783">
              <a:extLst>
                <a:ext uri="{FF2B5EF4-FFF2-40B4-BE49-F238E27FC236}">
                  <a16:creationId xmlns:a16="http://schemas.microsoft.com/office/drawing/2014/main" id="{F4325007-7DC8-4687-B75C-5FEC22C641AD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5" name="Oval 784">
              <a:extLst>
                <a:ext uri="{FF2B5EF4-FFF2-40B4-BE49-F238E27FC236}">
                  <a16:creationId xmlns:a16="http://schemas.microsoft.com/office/drawing/2014/main" id="{051D850C-72E9-486B-AE42-5B18F3FB4EF6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6" name="Oval 785">
              <a:extLst>
                <a:ext uri="{FF2B5EF4-FFF2-40B4-BE49-F238E27FC236}">
                  <a16:creationId xmlns:a16="http://schemas.microsoft.com/office/drawing/2014/main" id="{89C4CE5E-F518-46D8-B0B8-C006454A48B5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7" name="Oval 786">
              <a:extLst>
                <a:ext uri="{FF2B5EF4-FFF2-40B4-BE49-F238E27FC236}">
                  <a16:creationId xmlns:a16="http://schemas.microsoft.com/office/drawing/2014/main" id="{09E4087C-C1B7-40CA-8C06-7B94EC0D1CCF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8" name="Oval 787">
              <a:extLst>
                <a:ext uri="{FF2B5EF4-FFF2-40B4-BE49-F238E27FC236}">
                  <a16:creationId xmlns:a16="http://schemas.microsoft.com/office/drawing/2014/main" id="{05D72140-918A-43BB-9364-370EB0B1C21F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9" name="Oval 788">
              <a:extLst>
                <a:ext uri="{FF2B5EF4-FFF2-40B4-BE49-F238E27FC236}">
                  <a16:creationId xmlns:a16="http://schemas.microsoft.com/office/drawing/2014/main" id="{4846540C-B9AE-45B0-9BBB-EFDC1CF5E6C2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0" name="Oval 789">
              <a:extLst>
                <a:ext uri="{FF2B5EF4-FFF2-40B4-BE49-F238E27FC236}">
                  <a16:creationId xmlns:a16="http://schemas.microsoft.com/office/drawing/2014/main" id="{18AE016B-A35F-449C-8C29-97AFDF4FADC9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1" name="Oval 790">
              <a:extLst>
                <a:ext uri="{FF2B5EF4-FFF2-40B4-BE49-F238E27FC236}">
                  <a16:creationId xmlns:a16="http://schemas.microsoft.com/office/drawing/2014/main" id="{56E4E71D-952C-468E-86D1-3F0E32DFCB7F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2" name="Oval 791">
              <a:extLst>
                <a:ext uri="{FF2B5EF4-FFF2-40B4-BE49-F238E27FC236}">
                  <a16:creationId xmlns:a16="http://schemas.microsoft.com/office/drawing/2014/main" id="{F3B04559-F983-4745-B805-703957451888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3" name="Oval 792">
              <a:extLst>
                <a:ext uri="{FF2B5EF4-FFF2-40B4-BE49-F238E27FC236}">
                  <a16:creationId xmlns:a16="http://schemas.microsoft.com/office/drawing/2014/main" id="{669B47BE-9390-4BC5-AA23-EB327749DE72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4" name="Oval 793">
              <a:extLst>
                <a:ext uri="{FF2B5EF4-FFF2-40B4-BE49-F238E27FC236}">
                  <a16:creationId xmlns:a16="http://schemas.microsoft.com/office/drawing/2014/main" id="{3C230B72-FCBE-48F7-A0C4-5FF0D02F7B3D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5" name="Oval 794">
              <a:extLst>
                <a:ext uri="{FF2B5EF4-FFF2-40B4-BE49-F238E27FC236}">
                  <a16:creationId xmlns:a16="http://schemas.microsoft.com/office/drawing/2014/main" id="{78E63ED8-2A13-46D4-AA01-A62B34A3815E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6" name="Oval 795">
              <a:extLst>
                <a:ext uri="{FF2B5EF4-FFF2-40B4-BE49-F238E27FC236}">
                  <a16:creationId xmlns:a16="http://schemas.microsoft.com/office/drawing/2014/main" id="{E56A9ADA-7159-4600-9A26-4FE1C3EF6A88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7" name="Oval 796">
              <a:extLst>
                <a:ext uri="{FF2B5EF4-FFF2-40B4-BE49-F238E27FC236}">
                  <a16:creationId xmlns:a16="http://schemas.microsoft.com/office/drawing/2014/main" id="{15DC23A5-4A0F-4F91-8717-05AD0F843E58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8" name="Oval 797">
              <a:extLst>
                <a:ext uri="{FF2B5EF4-FFF2-40B4-BE49-F238E27FC236}">
                  <a16:creationId xmlns:a16="http://schemas.microsoft.com/office/drawing/2014/main" id="{9FDA24DA-25EE-47B7-AF21-DC02BA8AF485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9" name="Oval 798">
              <a:extLst>
                <a:ext uri="{FF2B5EF4-FFF2-40B4-BE49-F238E27FC236}">
                  <a16:creationId xmlns:a16="http://schemas.microsoft.com/office/drawing/2014/main" id="{F46C6650-736A-4E9D-94A3-684B9F3B2B7C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0" name="Oval 799">
              <a:extLst>
                <a:ext uri="{FF2B5EF4-FFF2-40B4-BE49-F238E27FC236}">
                  <a16:creationId xmlns:a16="http://schemas.microsoft.com/office/drawing/2014/main" id="{F7029655-4169-4CCB-9C56-08B82CA74023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1" name="Oval 800">
              <a:extLst>
                <a:ext uri="{FF2B5EF4-FFF2-40B4-BE49-F238E27FC236}">
                  <a16:creationId xmlns:a16="http://schemas.microsoft.com/office/drawing/2014/main" id="{004ADABA-A935-433F-9145-EE35F22FB8E9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2" name="Oval 801">
              <a:extLst>
                <a:ext uri="{FF2B5EF4-FFF2-40B4-BE49-F238E27FC236}">
                  <a16:creationId xmlns:a16="http://schemas.microsoft.com/office/drawing/2014/main" id="{E387D599-E28E-4B1A-85E9-AECA779456D5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3" name="Oval 802">
              <a:extLst>
                <a:ext uri="{FF2B5EF4-FFF2-40B4-BE49-F238E27FC236}">
                  <a16:creationId xmlns:a16="http://schemas.microsoft.com/office/drawing/2014/main" id="{6EDE4F0E-53C0-4045-91BD-DFEDE2057076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4" name="Oval 803">
              <a:extLst>
                <a:ext uri="{FF2B5EF4-FFF2-40B4-BE49-F238E27FC236}">
                  <a16:creationId xmlns:a16="http://schemas.microsoft.com/office/drawing/2014/main" id="{E5B89B94-01E6-4270-8D18-6103F430CAD0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5" name="Oval 804">
              <a:extLst>
                <a:ext uri="{FF2B5EF4-FFF2-40B4-BE49-F238E27FC236}">
                  <a16:creationId xmlns:a16="http://schemas.microsoft.com/office/drawing/2014/main" id="{C7F97F71-66B5-4F7A-BED3-854BD194960B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6" name="Oval 805">
              <a:extLst>
                <a:ext uri="{FF2B5EF4-FFF2-40B4-BE49-F238E27FC236}">
                  <a16:creationId xmlns:a16="http://schemas.microsoft.com/office/drawing/2014/main" id="{09AC1C2C-9A57-4A5C-B8AB-3EB4BF9B1FF9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7" name="Oval 806">
              <a:extLst>
                <a:ext uri="{FF2B5EF4-FFF2-40B4-BE49-F238E27FC236}">
                  <a16:creationId xmlns:a16="http://schemas.microsoft.com/office/drawing/2014/main" id="{C5279F4B-A7DB-43B1-B138-8DCBF0675DB9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8" name="Oval 807">
              <a:extLst>
                <a:ext uri="{FF2B5EF4-FFF2-40B4-BE49-F238E27FC236}">
                  <a16:creationId xmlns:a16="http://schemas.microsoft.com/office/drawing/2014/main" id="{EF25ED68-16EA-43C0-937E-1BA5DA722B5D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9" name="Oval 808">
              <a:extLst>
                <a:ext uri="{FF2B5EF4-FFF2-40B4-BE49-F238E27FC236}">
                  <a16:creationId xmlns:a16="http://schemas.microsoft.com/office/drawing/2014/main" id="{21C39183-6C2E-47D6-818C-9D08EB614B50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0" name="Oval 809">
              <a:extLst>
                <a:ext uri="{FF2B5EF4-FFF2-40B4-BE49-F238E27FC236}">
                  <a16:creationId xmlns:a16="http://schemas.microsoft.com/office/drawing/2014/main" id="{5162B89C-D262-4DCA-BB9A-D1AA1ADE7577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1" name="Oval 810">
              <a:extLst>
                <a:ext uri="{FF2B5EF4-FFF2-40B4-BE49-F238E27FC236}">
                  <a16:creationId xmlns:a16="http://schemas.microsoft.com/office/drawing/2014/main" id="{ABA99FD0-6332-48AD-80B2-1D531603E589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2" name="Oval 811">
              <a:extLst>
                <a:ext uri="{FF2B5EF4-FFF2-40B4-BE49-F238E27FC236}">
                  <a16:creationId xmlns:a16="http://schemas.microsoft.com/office/drawing/2014/main" id="{FC22FF13-45A4-4A0C-931A-4D43BB2D081C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3" name="Oval 812">
              <a:extLst>
                <a:ext uri="{FF2B5EF4-FFF2-40B4-BE49-F238E27FC236}">
                  <a16:creationId xmlns:a16="http://schemas.microsoft.com/office/drawing/2014/main" id="{10287813-D3FC-4037-8AB9-1EB89C967A01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4" name="Oval 813">
              <a:extLst>
                <a:ext uri="{FF2B5EF4-FFF2-40B4-BE49-F238E27FC236}">
                  <a16:creationId xmlns:a16="http://schemas.microsoft.com/office/drawing/2014/main" id="{2F164DDF-CB9C-479E-8455-3CB31FC9ECE7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5" name="Oval 814">
              <a:extLst>
                <a:ext uri="{FF2B5EF4-FFF2-40B4-BE49-F238E27FC236}">
                  <a16:creationId xmlns:a16="http://schemas.microsoft.com/office/drawing/2014/main" id="{5C1B40FB-F720-4DEA-B4DF-01E972B76A16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6" name="Oval 815">
              <a:extLst>
                <a:ext uri="{FF2B5EF4-FFF2-40B4-BE49-F238E27FC236}">
                  <a16:creationId xmlns:a16="http://schemas.microsoft.com/office/drawing/2014/main" id="{8FDC13D1-88A7-46F7-A555-4498EDA11531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17" name="Oval 816">
              <a:extLst>
                <a:ext uri="{FF2B5EF4-FFF2-40B4-BE49-F238E27FC236}">
                  <a16:creationId xmlns:a16="http://schemas.microsoft.com/office/drawing/2014/main" id="{22F3286E-ECDB-41FF-984E-853CC80EA33E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4" name="Picture">
            <a:extLst>
              <a:ext uri="{FF2B5EF4-FFF2-40B4-BE49-F238E27FC236}">
                <a16:creationId xmlns:a16="http://schemas.microsoft.com/office/drawing/2014/main" id="{9A31F169-06F3-4534-895A-460CE7B5A2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H="1">
            <a:off x="-2528675" y="-386095"/>
            <a:ext cx="16907635" cy="11271757"/>
          </a:xfrm>
          <a:custGeom>
            <a:avLst/>
            <a:gdLst>
              <a:gd name="connsiteX0" fmla="*/ 3090538 w 16863926"/>
              <a:gd name="connsiteY0" fmla="*/ 0 h 12462933"/>
              <a:gd name="connsiteX1" fmla="*/ 16863926 w 16863926"/>
              <a:gd name="connsiteY1" fmla="*/ 0 h 12462933"/>
              <a:gd name="connsiteX2" fmla="*/ 13748194 w 16863926"/>
              <a:gd name="connsiteY2" fmla="*/ 12462933 h 12462933"/>
              <a:gd name="connsiteX3" fmla="*/ 0 w 16863926"/>
              <a:gd name="connsiteY3" fmla="*/ 12462933 h 12462933"/>
              <a:gd name="connsiteX4" fmla="*/ 0 w 16863926"/>
              <a:gd name="connsiteY4" fmla="*/ 12362154 h 1246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63926" h="12462933">
                <a:moveTo>
                  <a:pt x="3090538" y="0"/>
                </a:moveTo>
                <a:lnTo>
                  <a:pt x="16863926" y="0"/>
                </a:lnTo>
                <a:lnTo>
                  <a:pt x="13748194" y="12462933"/>
                </a:lnTo>
                <a:lnTo>
                  <a:pt x="0" y="12462933"/>
                </a:lnTo>
                <a:lnTo>
                  <a:pt x="0" y="12362154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16321716" y="2357922"/>
            <a:ext cx="5970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NEW ARRIVAL</a:t>
            </a:r>
            <a:endParaRPr lang="en-ID" sz="6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18229261" y="2339232"/>
            <a:ext cx="20171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mostely Signature" pitchFamily="2" charset="0"/>
              </a:rPr>
              <a:t>Sale</a:t>
            </a:r>
            <a:endParaRPr lang="en-ID" sz="8000" dirty="0">
              <a:solidFill>
                <a:schemeClr val="bg1"/>
              </a:solidFill>
              <a:latin typeface="Amostely Signature" pitchFamily="2" charset="0"/>
            </a:endParaRP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67450B8-9F8C-4866-B015-6510D331CB5B}"/>
              </a:ext>
            </a:extLst>
          </p:cNvPr>
          <p:cNvSpPr txBox="1"/>
          <p:nvPr/>
        </p:nvSpPr>
        <p:spPr>
          <a:xfrm>
            <a:off x="17824968" y="1988782"/>
            <a:ext cx="2963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SPECIAL PROMO</a:t>
            </a:r>
            <a:endParaRPr lang="en-ID" sz="2800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FC80F7-3F6F-48B6-BE3F-B1228E228340}"/>
              </a:ext>
            </a:extLst>
          </p:cNvPr>
          <p:cNvSpPr txBox="1"/>
          <p:nvPr/>
        </p:nvSpPr>
        <p:spPr>
          <a:xfrm>
            <a:off x="16675313" y="4548619"/>
            <a:ext cx="51082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DESCRIPT OUR PRODUCT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970E13-D864-4DA0-88CB-6FC0ABCCF816}"/>
              </a:ext>
            </a:extLst>
          </p:cNvPr>
          <p:cNvSpPr txBox="1"/>
          <p:nvPr/>
        </p:nvSpPr>
        <p:spPr>
          <a:xfrm>
            <a:off x="15050881" y="5304944"/>
            <a:ext cx="83571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koncone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memet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ancen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apikan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tp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nyilih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duek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nng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Kadang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wonge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medite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puol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Lek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ora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percoyo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coboen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ae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dewe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tapi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lek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koe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diceramahin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ojok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salahno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sing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nulis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iki</a:t>
            </a:r>
            <a:r>
              <a:rPr lang="en-US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111CA501-2263-43A4-90C7-66BA11D37EFC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5399538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mph" presetSubtype="10" repeatCount="10000" accel="29000" decel="29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765E-6 -4.42623E-6 L -0.24997 -4.42623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449E-6 -1.14754E-6 L -0.24997 -1.14754E-6 " pathEditMode="relative" rAng="0" ptsTypes="AA">
                                      <p:cBhvr>
                                        <p:cTn id="44" dur="25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9" grpId="1"/>
      <p:bldP spid="240" grpId="0"/>
      <p:bldP spid="4" grpId="0" animBg="1"/>
      <p:bldP spid="2" grpId="0"/>
      <p:bldP spid="11" grpId="0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23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Group 478">
            <a:extLst>
              <a:ext uri="{FF2B5EF4-FFF2-40B4-BE49-F238E27FC236}">
                <a16:creationId xmlns:a16="http://schemas.microsoft.com/office/drawing/2014/main" id="{1F1CA3E0-EEFA-4251-A4BF-6EAAAC7569C4}"/>
              </a:ext>
            </a:extLst>
          </p:cNvPr>
          <p:cNvGrpSpPr/>
          <p:nvPr/>
        </p:nvGrpSpPr>
        <p:grpSpPr>
          <a:xfrm>
            <a:off x="-6084986" y="-3850304"/>
            <a:ext cx="57917579" cy="16492882"/>
            <a:chOff x="-2740222" y="-3850304"/>
            <a:chExt cx="57917579" cy="16492882"/>
          </a:xfrm>
          <a:solidFill>
            <a:srgbClr val="5E1C25"/>
          </a:solidFill>
        </p:grpSpPr>
        <p:sp>
          <p:nvSpPr>
            <p:cNvPr id="7" name="Circle: Hollow 6">
              <a:extLst>
                <a:ext uri="{FF2B5EF4-FFF2-40B4-BE49-F238E27FC236}">
                  <a16:creationId xmlns:a16="http://schemas.microsoft.com/office/drawing/2014/main" id="{AD3802A6-0E0C-4527-BF93-D3B3CA7FE97C}"/>
                </a:ext>
              </a:extLst>
            </p:cNvPr>
            <p:cNvSpPr/>
            <p:nvPr/>
          </p:nvSpPr>
          <p:spPr>
            <a:xfrm>
              <a:off x="-2740222" y="-3068887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5" name="Block Arc 464">
              <a:extLst>
                <a:ext uri="{FF2B5EF4-FFF2-40B4-BE49-F238E27FC236}">
                  <a16:creationId xmlns:a16="http://schemas.microsoft.com/office/drawing/2014/main" id="{53B3E68D-C4C1-4DE2-9BF2-CF05920426D1}"/>
                </a:ext>
              </a:extLst>
            </p:cNvPr>
            <p:cNvSpPr/>
            <p:nvPr/>
          </p:nvSpPr>
          <p:spPr>
            <a:xfrm rot="5400000">
              <a:off x="1180379" y="-35236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7" name="Circle: Hollow 466">
              <a:extLst>
                <a:ext uri="{FF2B5EF4-FFF2-40B4-BE49-F238E27FC236}">
                  <a16:creationId xmlns:a16="http://schemas.microsoft.com/office/drawing/2014/main" id="{74717FDF-5542-409F-AB29-A5B9307F66B9}"/>
                </a:ext>
              </a:extLst>
            </p:cNvPr>
            <p:cNvSpPr/>
            <p:nvPr/>
          </p:nvSpPr>
          <p:spPr>
            <a:xfrm>
              <a:off x="10387761" y="-3398910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8" name="Block Arc 467">
              <a:extLst>
                <a:ext uri="{FF2B5EF4-FFF2-40B4-BE49-F238E27FC236}">
                  <a16:creationId xmlns:a16="http://schemas.microsoft.com/office/drawing/2014/main" id="{971B504A-6E37-4FF4-88DB-E24D7A443B29}"/>
                </a:ext>
              </a:extLst>
            </p:cNvPr>
            <p:cNvSpPr/>
            <p:nvPr/>
          </p:nvSpPr>
          <p:spPr>
            <a:xfrm rot="16200000">
              <a:off x="1007737" y="3583977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69" name="Block Arc 468">
              <a:extLst>
                <a:ext uri="{FF2B5EF4-FFF2-40B4-BE49-F238E27FC236}">
                  <a16:creationId xmlns:a16="http://schemas.microsoft.com/office/drawing/2014/main" id="{4A1D7D04-B661-424B-9E73-010E7449FBD0}"/>
                </a:ext>
              </a:extLst>
            </p:cNvPr>
            <p:cNvSpPr/>
            <p:nvPr/>
          </p:nvSpPr>
          <p:spPr>
            <a:xfrm rot="10800000">
              <a:off x="15570905" y="2963646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0" name="Block Arc 469">
              <a:extLst>
                <a:ext uri="{FF2B5EF4-FFF2-40B4-BE49-F238E27FC236}">
                  <a16:creationId xmlns:a16="http://schemas.microsoft.com/office/drawing/2014/main" id="{F35D8E8E-54AE-4D09-A89A-3ACA204A40B9}"/>
                </a:ext>
              </a:extLst>
            </p:cNvPr>
            <p:cNvSpPr/>
            <p:nvPr/>
          </p:nvSpPr>
          <p:spPr>
            <a:xfrm>
              <a:off x="18915669" y="321901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1" name="Circle: Hollow 470">
              <a:extLst>
                <a:ext uri="{FF2B5EF4-FFF2-40B4-BE49-F238E27FC236}">
                  <a16:creationId xmlns:a16="http://schemas.microsoft.com/office/drawing/2014/main" id="{E547016B-0D1B-42B5-8E59-CFC1D9FC14F4}"/>
                </a:ext>
              </a:extLst>
            </p:cNvPr>
            <p:cNvSpPr/>
            <p:nvPr/>
          </p:nvSpPr>
          <p:spPr>
            <a:xfrm>
              <a:off x="8422383" y="6531853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2" name="Circle: Hollow 471">
              <a:extLst>
                <a:ext uri="{FF2B5EF4-FFF2-40B4-BE49-F238E27FC236}">
                  <a16:creationId xmlns:a16="http://schemas.microsoft.com/office/drawing/2014/main" id="{22D083D3-4ED5-45A4-B8CA-C29CC26AD744}"/>
                </a:ext>
              </a:extLst>
            </p:cNvPr>
            <p:cNvSpPr/>
            <p:nvPr/>
          </p:nvSpPr>
          <p:spPr>
            <a:xfrm>
              <a:off x="24949084" y="-3520281"/>
              <a:ext cx="7119257" cy="7119257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3" name="Block Arc 472">
              <a:extLst>
                <a:ext uri="{FF2B5EF4-FFF2-40B4-BE49-F238E27FC236}">
                  <a16:creationId xmlns:a16="http://schemas.microsoft.com/office/drawing/2014/main" id="{DC6E984A-136E-42CC-B9E4-855022570516}"/>
                </a:ext>
              </a:extLst>
            </p:cNvPr>
            <p:cNvSpPr/>
            <p:nvPr/>
          </p:nvSpPr>
          <p:spPr>
            <a:xfrm rot="5400000">
              <a:off x="28869685" y="-803760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4" name="Circle: Hollow 473">
              <a:extLst>
                <a:ext uri="{FF2B5EF4-FFF2-40B4-BE49-F238E27FC236}">
                  <a16:creationId xmlns:a16="http://schemas.microsoft.com/office/drawing/2014/main" id="{6140F1F0-00F8-4D43-989E-47C6E099EE7A}"/>
                </a:ext>
              </a:extLst>
            </p:cNvPr>
            <p:cNvSpPr/>
            <p:nvPr/>
          </p:nvSpPr>
          <p:spPr>
            <a:xfrm>
              <a:off x="38077067" y="-3850304"/>
              <a:ext cx="9398586" cy="9398586"/>
            </a:xfrm>
            <a:prstGeom prst="donut">
              <a:avLst>
                <a:gd name="adj" fmla="val 3117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5" name="Block Arc 474">
              <a:extLst>
                <a:ext uri="{FF2B5EF4-FFF2-40B4-BE49-F238E27FC236}">
                  <a16:creationId xmlns:a16="http://schemas.microsoft.com/office/drawing/2014/main" id="{B528C518-E9FB-45DD-ABDF-2993C11CBE72}"/>
                </a:ext>
              </a:extLst>
            </p:cNvPr>
            <p:cNvSpPr/>
            <p:nvPr/>
          </p:nvSpPr>
          <p:spPr>
            <a:xfrm rot="16200000">
              <a:off x="28697043" y="3132583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6" name="Block Arc 475">
              <a:extLst>
                <a:ext uri="{FF2B5EF4-FFF2-40B4-BE49-F238E27FC236}">
                  <a16:creationId xmlns:a16="http://schemas.microsoft.com/office/drawing/2014/main" id="{035308F3-1686-433D-AD8D-785DC4D9AC11}"/>
                </a:ext>
              </a:extLst>
            </p:cNvPr>
            <p:cNvSpPr/>
            <p:nvPr/>
          </p:nvSpPr>
          <p:spPr>
            <a:xfrm rot="10800000">
              <a:off x="43260211" y="2512252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7" name="Block Arc 476">
              <a:extLst>
                <a:ext uri="{FF2B5EF4-FFF2-40B4-BE49-F238E27FC236}">
                  <a16:creationId xmlns:a16="http://schemas.microsoft.com/office/drawing/2014/main" id="{75B8E0BE-CF05-4525-8CD0-ADA0E2C1A48E}"/>
                </a:ext>
              </a:extLst>
            </p:cNvPr>
            <p:cNvSpPr/>
            <p:nvPr/>
          </p:nvSpPr>
          <p:spPr>
            <a:xfrm>
              <a:off x="46604975" y="2767619"/>
              <a:ext cx="8572382" cy="8572382"/>
            </a:xfrm>
            <a:prstGeom prst="blockArc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478" name="Circle: Hollow 477">
              <a:extLst>
                <a:ext uri="{FF2B5EF4-FFF2-40B4-BE49-F238E27FC236}">
                  <a16:creationId xmlns:a16="http://schemas.microsoft.com/office/drawing/2014/main" id="{E3FA9345-76DF-4F1A-A0BC-A00BBF84ED59}"/>
                </a:ext>
              </a:extLst>
            </p:cNvPr>
            <p:cNvSpPr/>
            <p:nvPr/>
          </p:nvSpPr>
          <p:spPr>
            <a:xfrm>
              <a:off x="36111689" y="6080459"/>
              <a:ext cx="6110725" cy="6110725"/>
            </a:xfrm>
            <a:prstGeom prst="donu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86B5D3D-7DCB-4A11-8CC6-503E905FBBAC}"/>
              </a:ext>
            </a:extLst>
          </p:cNvPr>
          <p:cNvGrpSpPr/>
          <p:nvPr/>
        </p:nvGrpSpPr>
        <p:grpSpPr>
          <a:xfrm>
            <a:off x="-7481614" y="-65314"/>
            <a:ext cx="57182336" cy="9856094"/>
            <a:chOff x="889000" y="670366"/>
            <a:chExt cx="48645911" cy="8384734"/>
          </a:xfrm>
          <a:solidFill>
            <a:srgbClr val="3E1218"/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00DC14A-41D7-4610-A413-592A0F676670}"/>
                </a:ext>
              </a:extLst>
            </p:cNvPr>
            <p:cNvSpPr/>
            <p:nvPr/>
          </p:nvSpPr>
          <p:spPr>
            <a:xfrm>
              <a:off x="88900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AA70475-26DE-4132-BA2E-9824D344AB96}"/>
                </a:ext>
              </a:extLst>
            </p:cNvPr>
            <p:cNvSpPr/>
            <p:nvPr/>
          </p:nvSpPr>
          <p:spPr>
            <a:xfrm>
              <a:off x="88900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E8D3F9-FA6C-4A17-A915-11022AA46ABF}"/>
                </a:ext>
              </a:extLst>
            </p:cNvPr>
            <p:cNvSpPr/>
            <p:nvPr/>
          </p:nvSpPr>
          <p:spPr>
            <a:xfrm>
              <a:off x="88900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9A327AB-B7D3-458B-991E-6E28233F285A}"/>
                </a:ext>
              </a:extLst>
            </p:cNvPr>
            <p:cNvSpPr/>
            <p:nvPr/>
          </p:nvSpPr>
          <p:spPr>
            <a:xfrm>
              <a:off x="88900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E8F11C4-375C-45A9-8A23-DAE4DC66D3D3}"/>
                </a:ext>
              </a:extLst>
            </p:cNvPr>
            <p:cNvSpPr/>
            <p:nvPr/>
          </p:nvSpPr>
          <p:spPr>
            <a:xfrm>
              <a:off x="88900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76CD4B2-FFC3-4FDD-8528-BC72CB9632FE}"/>
                </a:ext>
              </a:extLst>
            </p:cNvPr>
            <p:cNvSpPr/>
            <p:nvPr/>
          </p:nvSpPr>
          <p:spPr>
            <a:xfrm>
              <a:off x="88900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585CFA5-B3C7-40D1-A765-5049B172B7E3}"/>
                </a:ext>
              </a:extLst>
            </p:cNvPr>
            <p:cNvSpPr/>
            <p:nvPr/>
          </p:nvSpPr>
          <p:spPr>
            <a:xfrm>
              <a:off x="88900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24EEF8D-5CD7-4E16-9163-7B73BC00231F}"/>
                </a:ext>
              </a:extLst>
            </p:cNvPr>
            <p:cNvSpPr/>
            <p:nvPr/>
          </p:nvSpPr>
          <p:spPr>
            <a:xfrm>
              <a:off x="88900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75FAB85-F0AD-4A87-B4FA-0562B867DC34}"/>
                </a:ext>
              </a:extLst>
            </p:cNvPr>
            <p:cNvSpPr/>
            <p:nvPr/>
          </p:nvSpPr>
          <p:spPr>
            <a:xfrm>
              <a:off x="190500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AFE2209-1155-454E-B1A8-5B4CB755B629}"/>
                </a:ext>
              </a:extLst>
            </p:cNvPr>
            <p:cNvSpPr/>
            <p:nvPr/>
          </p:nvSpPr>
          <p:spPr>
            <a:xfrm>
              <a:off x="190500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5234E06-D4B5-494E-A7D3-A9F0D2FB778C}"/>
                </a:ext>
              </a:extLst>
            </p:cNvPr>
            <p:cNvSpPr/>
            <p:nvPr/>
          </p:nvSpPr>
          <p:spPr>
            <a:xfrm>
              <a:off x="190500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B09506E-0653-4487-9D9D-F02B6460BBD3}"/>
                </a:ext>
              </a:extLst>
            </p:cNvPr>
            <p:cNvSpPr/>
            <p:nvPr/>
          </p:nvSpPr>
          <p:spPr>
            <a:xfrm>
              <a:off x="190500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5DC2303-366D-4201-89EF-D656A794F603}"/>
                </a:ext>
              </a:extLst>
            </p:cNvPr>
            <p:cNvSpPr/>
            <p:nvPr/>
          </p:nvSpPr>
          <p:spPr>
            <a:xfrm>
              <a:off x="190500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1E5A5D2-91BF-4CE8-B1EA-4DE5F9143716}"/>
                </a:ext>
              </a:extLst>
            </p:cNvPr>
            <p:cNvSpPr/>
            <p:nvPr/>
          </p:nvSpPr>
          <p:spPr>
            <a:xfrm>
              <a:off x="190500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DFA9FFC-C160-480E-9A1D-88D94ABEC2C1}"/>
                </a:ext>
              </a:extLst>
            </p:cNvPr>
            <p:cNvSpPr/>
            <p:nvPr/>
          </p:nvSpPr>
          <p:spPr>
            <a:xfrm>
              <a:off x="190500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208BEAD-1CA2-45F0-9F51-AE6E535F6795}"/>
                </a:ext>
              </a:extLst>
            </p:cNvPr>
            <p:cNvSpPr/>
            <p:nvPr/>
          </p:nvSpPr>
          <p:spPr>
            <a:xfrm>
              <a:off x="190500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84988BF-44A9-4536-B672-7437C870C774}"/>
                </a:ext>
              </a:extLst>
            </p:cNvPr>
            <p:cNvSpPr/>
            <p:nvPr/>
          </p:nvSpPr>
          <p:spPr>
            <a:xfrm>
              <a:off x="296539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587A9BA-BAA8-4F86-9D5A-E9B42FA767E6}"/>
                </a:ext>
              </a:extLst>
            </p:cNvPr>
            <p:cNvSpPr/>
            <p:nvPr/>
          </p:nvSpPr>
          <p:spPr>
            <a:xfrm>
              <a:off x="296539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4B3F689-C738-468C-857F-ADE1797953AF}"/>
                </a:ext>
              </a:extLst>
            </p:cNvPr>
            <p:cNvSpPr/>
            <p:nvPr/>
          </p:nvSpPr>
          <p:spPr>
            <a:xfrm>
              <a:off x="296539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8D9E27F-B989-4BB7-84A8-2ED827CD01A3}"/>
                </a:ext>
              </a:extLst>
            </p:cNvPr>
            <p:cNvSpPr/>
            <p:nvPr/>
          </p:nvSpPr>
          <p:spPr>
            <a:xfrm>
              <a:off x="296539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7248ECC-63BF-4318-8296-5326D346EC88}"/>
                </a:ext>
              </a:extLst>
            </p:cNvPr>
            <p:cNvSpPr/>
            <p:nvPr/>
          </p:nvSpPr>
          <p:spPr>
            <a:xfrm>
              <a:off x="296539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665A0A4-F3AD-4C41-9579-8AC0E91684CE}"/>
                </a:ext>
              </a:extLst>
            </p:cNvPr>
            <p:cNvSpPr/>
            <p:nvPr/>
          </p:nvSpPr>
          <p:spPr>
            <a:xfrm>
              <a:off x="296539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87A3F1A-B901-4FA1-BB4E-2B667DDC0D64}"/>
                </a:ext>
              </a:extLst>
            </p:cNvPr>
            <p:cNvSpPr/>
            <p:nvPr/>
          </p:nvSpPr>
          <p:spPr>
            <a:xfrm>
              <a:off x="296539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1D56709-6C46-44CD-A2E0-CA61FF76F844}"/>
                </a:ext>
              </a:extLst>
            </p:cNvPr>
            <p:cNvSpPr/>
            <p:nvPr/>
          </p:nvSpPr>
          <p:spPr>
            <a:xfrm>
              <a:off x="296539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013159E-A6E5-4AD3-AF25-CE46FA602C3A}"/>
                </a:ext>
              </a:extLst>
            </p:cNvPr>
            <p:cNvSpPr/>
            <p:nvPr/>
          </p:nvSpPr>
          <p:spPr>
            <a:xfrm>
              <a:off x="398139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CA2FB20-3B15-47D7-88F0-7B15E9950E73}"/>
                </a:ext>
              </a:extLst>
            </p:cNvPr>
            <p:cNvSpPr/>
            <p:nvPr/>
          </p:nvSpPr>
          <p:spPr>
            <a:xfrm>
              <a:off x="398139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7516007-BDD1-4B8F-8C9F-26D2BCF2431D}"/>
                </a:ext>
              </a:extLst>
            </p:cNvPr>
            <p:cNvSpPr/>
            <p:nvPr/>
          </p:nvSpPr>
          <p:spPr>
            <a:xfrm>
              <a:off x="398139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D6B3F44-CD4D-46A4-89D3-13964154A3AE}"/>
                </a:ext>
              </a:extLst>
            </p:cNvPr>
            <p:cNvSpPr/>
            <p:nvPr/>
          </p:nvSpPr>
          <p:spPr>
            <a:xfrm>
              <a:off x="398139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A230E3B-48B3-4226-94CD-95A55CB5FC34}"/>
                </a:ext>
              </a:extLst>
            </p:cNvPr>
            <p:cNvSpPr/>
            <p:nvPr/>
          </p:nvSpPr>
          <p:spPr>
            <a:xfrm>
              <a:off x="398139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836F395-D318-4E06-A33F-841394AFBDB0}"/>
                </a:ext>
              </a:extLst>
            </p:cNvPr>
            <p:cNvSpPr/>
            <p:nvPr/>
          </p:nvSpPr>
          <p:spPr>
            <a:xfrm>
              <a:off x="398139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A83345B-B866-485C-995A-4477F2237FBD}"/>
                </a:ext>
              </a:extLst>
            </p:cNvPr>
            <p:cNvSpPr/>
            <p:nvPr/>
          </p:nvSpPr>
          <p:spPr>
            <a:xfrm>
              <a:off x="398139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CBE95B1-E1AE-4C73-A465-DFA8FF082DBD}"/>
                </a:ext>
              </a:extLst>
            </p:cNvPr>
            <p:cNvSpPr/>
            <p:nvPr/>
          </p:nvSpPr>
          <p:spPr>
            <a:xfrm>
              <a:off x="398139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B2CB019-625A-4A08-9EAC-C63D54CD4801}"/>
                </a:ext>
              </a:extLst>
            </p:cNvPr>
            <p:cNvSpPr/>
            <p:nvPr/>
          </p:nvSpPr>
          <p:spPr>
            <a:xfrm>
              <a:off x="5041782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00BF76A3-6852-451A-ABD9-B7D0D3FDE13D}"/>
                </a:ext>
              </a:extLst>
            </p:cNvPr>
            <p:cNvSpPr/>
            <p:nvPr/>
          </p:nvSpPr>
          <p:spPr>
            <a:xfrm>
              <a:off x="5041782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ED8BA36-7202-4F32-A071-F5F6FB67098F}"/>
                </a:ext>
              </a:extLst>
            </p:cNvPr>
            <p:cNvSpPr/>
            <p:nvPr/>
          </p:nvSpPr>
          <p:spPr>
            <a:xfrm>
              <a:off x="5041782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D85E29F0-852A-4338-AE7A-A32E9BD7F25C}"/>
                </a:ext>
              </a:extLst>
            </p:cNvPr>
            <p:cNvSpPr/>
            <p:nvPr/>
          </p:nvSpPr>
          <p:spPr>
            <a:xfrm>
              <a:off x="5041782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37C9A48-7823-4526-B73B-8D2C646F1900}"/>
                </a:ext>
              </a:extLst>
            </p:cNvPr>
            <p:cNvSpPr/>
            <p:nvPr/>
          </p:nvSpPr>
          <p:spPr>
            <a:xfrm>
              <a:off x="5041782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6ACB14F-517E-4CF3-AB27-5DF07734B12B}"/>
                </a:ext>
              </a:extLst>
            </p:cNvPr>
            <p:cNvSpPr/>
            <p:nvPr/>
          </p:nvSpPr>
          <p:spPr>
            <a:xfrm>
              <a:off x="5041782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46DB9BC-EFF0-4644-9EC3-C121CF0A9515}"/>
                </a:ext>
              </a:extLst>
            </p:cNvPr>
            <p:cNvSpPr/>
            <p:nvPr/>
          </p:nvSpPr>
          <p:spPr>
            <a:xfrm>
              <a:off x="5041782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053AADD-E12D-4960-8315-F16A5BD09BE7}"/>
                </a:ext>
              </a:extLst>
            </p:cNvPr>
            <p:cNvSpPr/>
            <p:nvPr/>
          </p:nvSpPr>
          <p:spPr>
            <a:xfrm>
              <a:off x="5041782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E246409-BDDD-46D9-8662-CC600F599671}"/>
                </a:ext>
              </a:extLst>
            </p:cNvPr>
            <p:cNvSpPr/>
            <p:nvPr/>
          </p:nvSpPr>
          <p:spPr>
            <a:xfrm>
              <a:off x="6057782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BA9F573-8992-429B-9162-9DA7AAC1FF12}"/>
                </a:ext>
              </a:extLst>
            </p:cNvPr>
            <p:cNvSpPr/>
            <p:nvPr/>
          </p:nvSpPr>
          <p:spPr>
            <a:xfrm>
              <a:off x="6057782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86D7F6A-61A2-4FF5-AE0D-0327DD0408D1}"/>
                </a:ext>
              </a:extLst>
            </p:cNvPr>
            <p:cNvSpPr/>
            <p:nvPr/>
          </p:nvSpPr>
          <p:spPr>
            <a:xfrm>
              <a:off x="6057782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57E5E1D-AB05-42A8-9AB5-1D72E9E83714}"/>
                </a:ext>
              </a:extLst>
            </p:cNvPr>
            <p:cNvSpPr/>
            <p:nvPr/>
          </p:nvSpPr>
          <p:spPr>
            <a:xfrm>
              <a:off x="6057782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884CEE1-645B-4AE0-A4BB-78849ABE0718}"/>
                </a:ext>
              </a:extLst>
            </p:cNvPr>
            <p:cNvSpPr/>
            <p:nvPr/>
          </p:nvSpPr>
          <p:spPr>
            <a:xfrm>
              <a:off x="6057782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F5A7A67-2DF7-494B-BFD2-ABF8637BA637}"/>
                </a:ext>
              </a:extLst>
            </p:cNvPr>
            <p:cNvSpPr/>
            <p:nvPr/>
          </p:nvSpPr>
          <p:spPr>
            <a:xfrm>
              <a:off x="6057782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A79BE901-7C41-4781-A8CF-F6731A6B6DE4}"/>
                </a:ext>
              </a:extLst>
            </p:cNvPr>
            <p:cNvSpPr/>
            <p:nvPr/>
          </p:nvSpPr>
          <p:spPr>
            <a:xfrm>
              <a:off x="6057782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BA21C3E-D666-43F7-9564-DD9F936CFD7C}"/>
                </a:ext>
              </a:extLst>
            </p:cNvPr>
            <p:cNvSpPr/>
            <p:nvPr/>
          </p:nvSpPr>
          <p:spPr>
            <a:xfrm>
              <a:off x="6057782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2C61C672-CB35-4EF3-BEE2-6EA78D733055}"/>
                </a:ext>
              </a:extLst>
            </p:cNvPr>
            <p:cNvSpPr/>
            <p:nvPr/>
          </p:nvSpPr>
          <p:spPr>
            <a:xfrm>
              <a:off x="7118173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D04922F1-9BED-4DA5-BEE2-4530DA2DE8BB}"/>
                </a:ext>
              </a:extLst>
            </p:cNvPr>
            <p:cNvSpPr/>
            <p:nvPr/>
          </p:nvSpPr>
          <p:spPr>
            <a:xfrm>
              <a:off x="7118173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6407465-032E-4B06-9676-E9DC1FF23704}"/>
                </a:ext>
              </a:extLst>
            </p:cNvPr>
            <p:cNvSpPr/>
            <p:nvPr/>
          </p:nvSpPr>
          <p:spPr>
            <a:xfrm>
              <a:off x="7118173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4164F23-CC73-45AE-94E7-D3F69CD9C693}"/>
                </a:ext>
              </a:extLst>
            </p:cNvPr>
            <p:cNvSpPr/>
            <p:nvPr/>
          </p:nvSpPr>
          <p:spPr>
            <a:xfrm>
              <a:off x="7118173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2AAD8B9-1C19-4A8B-923D-58FB27F27569}"/>
                </a:ext>
              </a:extLst>
            </p:cNvPr>
            <p:cNvSpPr/>
            <p:nvPr/>
          </p:nvSpPr>
          <p:spPr>
            <a:xfrm>
              <a:off x="7118173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CA24F39B-EAE6-43C0-9024-7A0D87A31748}"/>
                </a:ext>
              </a:extLst>
            </p:cNvPr>
            <p:cNvSpPr/>
            <p:nvPr/>
          </p:nvSpPr>
          <p:spPr>
            <a:xfrm>
              <a:off x="7118173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FD59C7-23C1-4E9F-BF06-425554137FAD}"/>
                </a:ext>
              </a:extLst>
            </p:cNvPr>
            <p:cNvSpPr/>
            <p:nvPr/>
          </p:nvSpPr>
          <p:spPr>
            <a:xfrm>
              <a:off x="7118173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CBE699E-AFDF-4947-A9BE-3AB7DDEAB20F}"/>
                </a:ext>
              </a:extLst>
            </p:cNvPr>
            <p:cNvSpPr/>
            <p:nvPr/>
          </p:nvSpPr>
          <p:spPr>
            <a:xfrm>
              <a:off x="7118173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D6F257D-2F8D-4648-88E9-5D1FB2BD88C1}"/>
                </a:ext>
              </a:extLst>
            </p:cNvPr>
            <p:cNvSpPr/>
            <p:nvPr/>
          </p:nvSpPr>
          <p:spPr>
            <a:xfrm>
              <a:off x="8134173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C7453B03-FB9C-406D-8247-06BA7068B5F4}"/>
                </a:ext>
              </a:extLst>
            </p:cNvPr>
            <p:cNvSpPr/>
            <p:nvPr/>
          </p:nvSpPr>
          <p:spPr>
            <a:xfrm>
              <a:off x="8134173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1B0ABD9-7B57-4B47-A6CD-421ADB4686DC}"/>
                </a:ext>
              </a:extLst>
            </p:cNvPr>
            <p:cNvSpPr/>
            <p:nvPr/>
          </p:nvSpPr>
          <p:spPr>
            <a:xfrm>
              <a:off x="8134173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9742CA2D-7632-4623-AC66-82B7FCC9D9D9}"/>
                </a:ext>
              </a:extLst>
            </p:cNvPr>
            <p:cNvSpPr/>
            <p:nvPr/>
          </p:nvSpPr>
          <p:spPr>
            <a:xfrm>
              <a:off x="8134173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A2D4072-3FC9-4215-ACEC-FCAAD15BDA60}"/>
                </a:ext>
              </a:extLst>
            </p:cNvPr>
            <p:cNvSpPr/>
            <p:nvPr/>
          </p:nvSpPr>
          <p:spPr>
            <a:xfrm>
              <a:off x="8134173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2966FBA-71EF-46F2-8BAD-62E1E70259B2}"/>
                </a:ext>
              </a:extLst>
            </p:cNvPr>
            <p:cNvSpPr/>
            <p:nvPr/>
          </p:nvSpPr>
          <p:spPr>
            <a:xfrm>
              <a:off x="8134173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7B1F22AA-F5B6-4792-8042-CBC74B4214AA}"/>
                </a:ext>
              </a:extLst>
            </p:cNvPr>
            <p:cNvSpPr/>
            <p:nvPr/>
          </p:nvSpPr>
          <p:spPr>
            <a:xfrm>
              <a:off x="8134173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C15B5FD-48EE-4195-9998-4540EAC59809}"/>
                </a:ext>
              </a:extLst>
            </p:cNvPr>
            <p:cNvSpPr/>
            <p:nvPr/>
          </p:nvSpPr>
          <p:spPr>
            <a:xfrm>
              <a:off x="8134173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4C32D683-17D2-461D-9328-0EE8321FE203}"/>
                </a:ext>
              </a:extLst>
            </p:cNvPr>
            <p:cNvSpPr/>
            <p:nvPr/>
          </p:nvSpPr>
          <p:spPr>
            <a:xfrm>
              <a:off x="9099451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68D3BDA1-43F7-41E7-82CF-38BD10A67BEE}"/>
                </a:ext>
              </a:extLst>
            </p:cNvPr>
            <p:cNvSpPr/>
            <p:nvPr/>
          </p:nvSpPr>
          <p:spPr>
            <a:xfrm>
              <a:off x="9099451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C118D7D0-B6BB-4841-B6B6-572A1931D084}"/>
                </a:ext>
              </a:extLst>
            </p:cNvPr>
            <p:cNvSpPr/>
            <p:nvPr/>
          </p:nvSpPr>
          <p:spPr>
            <a:xfrm>
              <a:off x="9099451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EEFF2F53-7BD0-4E9B-95B1-3595300171DB}"/>
                </a:ext>
              </a:extLst>
            </p:cNvPr>
            <p:cNvSpPr/>
            <p:nvPr/>
          </p:nvSpPr>
          <p:spPr>
            <a:xfrm>
              <a:off x="9099451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11F52EF7-0917-4291-ACA3-1C741F33B20B}"/>
                </a:ext>
              </a:extLst>
            </p:cNvPr>
            <p:cNvSpPr/>
            <p:nvPr/>
          </p:nvSpPr>
          <p:spPr>
            <a:xfrm>
              <a:off x="9099451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5A59B841-D6E2-40D5-83DB-9EDA119C27D7}"/>
                </a:ext>
              </a:extLst>
            </p:cNvPr>
            <p:cNvSpPr/>
            <p:nvPr/>
          </p:nvSpPr>
          <p:spPr>
            <a:xfrm>
              <a:off x="9099451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DE6E768A-7164-46BA-9590-85CAAA5C2038}"/>
                </a:ext>
              </a:extLst>
            </p:cNvPr>
            <p:cNvSpPr/>
            <p:nvPr/>
          </p:nvSpPr>
          <p:spPr>
            <a:xfrm>
              <a:off x="9099451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2F16B8AB-7B30-406C-9EBC-8B7C8D2B8703}"/>
                </a:ext>
              </a:extLst>
            </p:cNvPr>
            <p:cNvSpPr/>
            <p:nvPr/>
          </p:nvSpPr>
          <p:spPr>
            <a:xfrm>
              <a:off x="9099451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7A8ED519-CF3E-46C5-9D22-EA491FACE84B}"/>
                </a:ext>
              </a:extLst>
            </p:cNvPr>
            <p:cNvSpPr/>
            <p:nvPr/>
          </p:nvSpPr>
          <p:spPr>
            <a:xfrm>
              <a:off x="10115451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84311DEB-4D86-4948-A27D-9CC7F9642DA4}"/>
                </a:ext>
              </a:extLst>
            </p:cNvPr>
            <p:cNvSpPr/>
            <p:nvPr/>
          </p:nvSpPr>
          <p:spPr>
            <a:xfrm>
              <a:off x="10115451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27592911-3217-46E1-8497-A2CF226A629E}"/>
                </a:ext>
              </a:extLst>
            </p:cNvPr>
            <p:cNvSpPr/>
            <p:nvPr/>
          </p:nvSpPr>
          <p:spPr>
            <a:xfrm>
              <a:off x="10115451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044D13E3-C8F3-4C5D-A3CD-9F0819EC969B}"/>
                </a:ext>
              </a:extLst>
            </p:cNvPr>
            <p:cNvSpPr/>
            <p:nvPr/>
          </p:nvSpPr>
          <p:spPr>
            <a:xfrm>
              <a:off x="10115451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D921598C-0C5A-4284-8EF3-0F6FFB7BA67B}"/>
                </a:ext>
              </a:extLst>
            </p:cNvPr>
            <p:cNvSpPr/>
            <p:nvPr/>
          </p:nvSpPr>
          <p:spPr>
            <a:xfrm>
              <a:off x="10115451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F3A20FA5-1B87-4093-BD2E-F641CB50D058}"/>
                </a:ext>
              </a:extLst>
            </p:cNvPr>
            <p:cNvSpPr/>
            <p:nvPr/>
          </p:nvSpPr>
          <p:spPr>
            <a:xfrm>
              <a:off x="10115451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3CC0F021-FD47-47EE-8093-12E2949524AD}"/>
                </a:ext>
              </a:extLst>
            </p:cNvPr>
            <p:cNvSpPr/>
            <p:nvPr/>
          </p:nvSpPr>
          <p:spPr>
            <a:xfrm>
              <a:off x="10115451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CFA1FDA0-9171-4E17-A2EC-F66A86EEE988}"/>
                </a:ext>
              </a:extLst>
            </p:cNvPr>
            <p:cNvSpPr/>
            <p:nvPr/>
          </p:nvSpPr>
          <p:spPr>
            <a:xfrm>
              <a:off x="10115451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E42BE82F-2C2B-4AC6-8D69-264B67E5BCD6}"/>
                </a:ext>
              </a:extLst>
            </p:cNvPr>
            <p:cNvSpPr/>
            <p:nvPr/>
          </p:nvSpPr>
          <p:spPr>
            <a:xfrm>
              <a:off x="11175842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5ABF1F2-5015-497E-8610-34D89166FE34}"/>
                </a:ext>
              </a:extLst>
            </p:cNvPr>
            <p:cNvSpPr/>
            <p:nvPr/>
          </p:nvSpPr>
          <p:spPr>
            <a:xfrm>
              <a:off x="11175842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6A8281D6-3E85-4A15-97FD-0F34A977362C}"/>
                </a:ext>
              </a:extLst>
            </p:cNvPr>
            <p:cNvSpPr/>
            <p:nvPr/>
          </p:nvSpPr>
          <p:spPr>
            <a:xfrm>
              <a:off x="11175842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AA1E3008-6E32-4FA6-A7F7-FA8F75DD268E}"/>
                </a:ext>
              </a:extLst>
            </p:cNvPr>
            <p:cNvSpPr/>
            <p:nvPr/>
          </p:nvSpPr>
          <p:spPr>
            <a:xfrm>
              <a:off x="11175842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6A1C4D4C-0A51-4653-93E0-AC0774A4BB61}"/>
                </a:ext>
              </a:extLst>
            </p:cNvPr>
            <p:cNvSpPr/>
            <p:nvPr/>
          </p:nvSpPr>
          <p:spPr>
            <a:xfrm>
              <a:off x="11175842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803B5046-E6C4-485A-871C-693A4F366814}"/>
                </a:ext>
              </a:extLst>
            </p:cNvPr>
            <p:cNvSpPr/>
            <p:nvPr/>
          </p:nvSpPr>
          <p:spPr>
            <a:xfrm>
              <a:off x="11175842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81153839-B65E-4D77-B169-BAD34290F5F7}"/>
                </a:ext>
              </a:extLst>
            </p:cNvPr>
            <p:cNvSpPr/>
            <p:nvPr/>
          </p:nvSpPr>
          <p:spPr>
            <a:xfrm>
              <a:off x="11175842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A3273A5C-AA52-4A8D-A636-53F1BF52864D}"/>
                </a:ext>
              </a:extLst>
            </p:cNvPr>
            <p:cNvSpPr/>
            <p:nvPr/>
          </p:nvSpPr>
          <p:spPr>
            <a:xfrm>
              <a:off x="11175842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EC2BF2F1-E30C-4262-AD15-643F1E7D5A22}"/>
                </a:ext>
              </a:extLst>
            </p:cNvPr>
            <p:cNvSpPr/>
            <p:nvPr/>
          </p:nvSpPr>
          <p:spPr>
            <a:xfrm>
              <a:off x="12191842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541B9F32-A80A-4A76-9E77-3ACBF0FDD3CA}"/>
                </a:ext>
              </a:extLst>
            </p:cNvPr>
            <p:cNvSpPr/>
            <p:nvPr/>
          </p:nvSpPr>
          <p:spPr>
            <a:xfrm>
              <a:off x="12191842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31076F6F-013F-4EA7-BD4F-B393A811E115}"/>
                </a:ext>
              </a:extLst>
            </p:cNvPr>
            <p:cNvSpPr/>
            <p:nvPr/>
          </p:nvSpPr>
          <p:spPr>
            <a:xfrm>
              <a:off x="12191842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A2812F82-6942-404F-989E-B8C0AC021F28}"/>
                </a:ext>
              </a:extLst>
            </p:cNvPr>
            <p:cNvSpPr/>
            <p:nvPr/>
          </p:nvSpPr>
          <p:spPr>
            <a:xfrm>
              <a:off x="12191842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B127D205-4E20-4A36-940F-A863992C1115}"/>
                </a:ext>
              </a:extLst>
            </p:cNvPr>
            <p:cNvSpPr/>
            <p:nvPr/>
          </p:nvSpPr>
          <p:spPr>
            <a:xfrm>
              <a:off x="12191842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D1178DA6-A0B5-40B1-A564-B7DFC07A0D31}"/>
                </a:ext>
              </a:extLst>
            </p:cNvPr>
            <p:cNvSpPr/>
            <p:nvPr/>
          </p:nvSpPr>
          <p:spPr>
            <a:xfrm>
              <a:off x="12191842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CC018B0F-CEAF-4C30-94DD-5C0181C0B517}"/>
                </a:ext>
              </a:extLst>
            </p:cNvPr>
            <p:cNvSpPr/>
            <p:nvPr/>
          </p:nvSpPr>
          <p:spPr>
            <a:xfrm>
              <a:off x="12191842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9547F85-F636-4E71-8FFA-AE5C5ED29BAF}"/>
                </a:ext>
              </a:extLst>
            </p:cNvPr>
            <p:cNvSpPr/>
            <p:nvPr/>
          </p:nvSpPr>
          <p:spPr>
            <a:xfrm>
              <a:off x="12191842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A04CD738-BC49-40AC-878F-33742CA903AB}"/>
                </a:ext>
              </a:extLst>
            </p:cNvPr>
            <p:cNvSpPr/>
            <p:nvPr/>
          </p:nvSpPr>
          <p:spPr>
            <a:xfrm>
              <a:off x="13252233" y="800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0C6D1D5-C471-48EC-80C4-9062C17A772C}"/>
                </a:ext>
              </a:extLst>
            </p:cNvPr>
            <p:cNvSpPr/>
            <p:nvPr/>
          </p:nvSpPr>
          <p:spPr>
            <a:xfrm>
              <a:off x="13252233" y="18923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B26A8345-2A82-4BCF-B4B2-89D1AB552630}"/>
                </a:ext>
              </a:extLst>
            </p:cNvPr>
            <p:cNvSpPr/>
            <p:nvPr/>
          </p:nvSpPr>
          <p:spPr>
            <a:xfrm>
              <a:off x="13252233" y="30679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C7FEC555-3320-4C26-A682-E0DDCBA65014}"/>
                </a:ext>
              </a:extLst>
            </p:cNvPr>
            <p:cNvSpPr/>
            <p:nvPr/>
          </p:nvSpPr>
          <p:spPr>
            <a:xfrm>
              <a:off x="13252233" y="41601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0ABA244F-0335-442C-921F-B413EB52B039}"/>
                </a:ext>
              </a:extLst>
            </p:cNvPr>
            <p:cNvSpPr/>
            <p:nvPr/>
          </p:nvSpPr>
          <p:spPr>
            <a:xfrm>
              <a:off x="13252233" y="52822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DC8F7794-99E4-4C18-AFBF-B010135FE35F}"/>
                </a:ext>
              </a:extLst>
            </p:cNvPr>
            <p:cNvSpPr/>
            <p:nvPr/>
          </p:nvSpPr>
          <p:spPr>
            <a:xfrm>
              <a:off x="13252233" y="63744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226BAE77-2419-47FF-A7E4-CD0EB8C3EA7C}"/>
                </a:ext>
              </a:extLst>
            </p:cNvPr>
            <p:cNvSpPr/>
            <p:nvPr/>
          </p:nvSpPr>
          <p:spPr>
            <a:xfrm>
              <a:off x="13252233" y="75501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23CE059C-8D1F-4A38-90C1-433BD0075E42}"/>
                </a:ext>
              </a:extLst>
            </p:cNvPr>
            <p:cNvSpPr/>
            <p:nvPr/>
          </p:nvSpPr>
          <p:spPr>
            <a:xfrm>
              <a:off x="13252233" y="86423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864C3261-136B-4620-839B-17496B39CA86}"/>
                </a:ext>
              </a:extLst>
            </p:cNvPr>
            <p:cNvSpPr/>
            <p:nvPr/>
          </p:nvSpPr>
          <p:spPr>
            <a:xfrm>
              <a:off x="14268233" y="8064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0C29FA89-2218-4DC3-A072-D01CAC866E2B}"/>
                </a:ext>
              </a:extLst>
            </p:cNvPr>
            <p:cNvSpPr/>
            <p:nvPr/>
          </p:nvSpPr>
          <p:spPr>
            <a:xfrm>
              <a:off x="14268233" y="18986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110DEAA-8781-44BF-962F-B2671E16752D}"/>
                </a:ext>
              </a:extLst>
            </p:cNvPr>
            <p:cNvSpPr/>
            <p:nvPr/>
          </p:nvSpPr>
          <p:spPr>
            <a:xfrm>
              <a:off x="14268233" y="30743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4029FF8D-C78D-413A-B2CB-1266FB25A13D}"/>
                </a:ext>
              </a:extLst>
            </p:cNvPr>
            <p:cNvSpPr/>
            <p:nvPr/>
          </p:nvSpPr>
          <p:spPr>
            <a:xfrm>
              <a:off x="14268233" y="41665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BD810C45-983D-4449-9A11-6DD7389A3807}"/>
                </a:ext>
              </a:extLst>
            </p:cNvPr>
            <p:cNvSpPr/>
            <p:nvPr/>
          </p:nvSpPr>
          <p:spPr>
            <a:xfrm>
              <a:off x="14268233" y="52886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A1EBD4CF-D2EF-4192-B52A-C23435CEFF6C}"/>
                </a:ext>
              </a:extLst>
            </p:cNvPr>
            <p:cNvSpPr/>
            <p:nvPr/>
          </p:nvSpPr>
          <p:spPr>
            <a:xfrm>
              <a:off x="14268233" y="63808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6036F7F8-BC31-47D8-BEA1-37E66B5C1E39}"/>
                </a:ext>
              </a:extLst>
            </p:cNvPr>
            <p:cNvSpPr/>
            <p:nvPr/>
          </p:nvSpPr>
          <p:spPr>
            <a:xfrm>
              <a:off x="14268233" y="7556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0B8EB491-C279-4B1A-9BE4-54E6F0BFFA0F}"/>
                </a:ext>
              </a:extLst>
            </p:cNvPr>
            <p:cNvSpPr/>
            <p:nvPr/>
          </p:nvSpPr>
          <p:spPr>
            <a:xfrm>
              <a:off x="14268233" y="8648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BAB2718D-6EC1-4C80-A0C2-DA02231C43D8}"/>
                </a:ext>
              </a:extLst>
            </p:cNvPr>
            <p:cNvSpPr/>
            <p:nvPr/>
          </p:nvSpPr>
          <p:spPr>
            <a:xfrm>
              <a:off x="15328624" y="766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F5637072-AD54-41C4-9E72-D5820B74B611}"/>
                </a:ext>
              </a:extLst>
            </p:cNvPr>
            <p:cNvSpPr/>
            <p:nvPr/>
          </p:nvSpPr>
          <p:spPr>
            <a:xfrm>
              <a:off x="15328624" y="18591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717F69C-D7D1-4DD3-B380-C38A9C27AA13}"/>
                </a:ext>
              </a:extLst>
            </p:cNvPr>
            <p:cNvSpPr/>
            <p:nvPr/>
          </p:nvSpPr>
          <p:spPr>
            <a:xfrm>
              <a:off x="15328624" y="30348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4DF7B1F0-642F-4BAE-B7A5-7AC3ED5FF2D1}"/>
                </a:ext>
              </a:extLst>
            </p:cNvPr>
            <p:cNvSpPr/>
            <p:nvPr/>
          </p:nvSpPr>
          <p:spPr>
            <a:xfrm>
              <a:off x="15328624" y="41270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C4920B75-E5E4-4CE5-8CAA-3C94EAA17FA5}"/>
                </a:ext>
              </a:extLst>
            </p:cNvPr>
            <p:cNvSpPr/>
            <p:nvPr/>
          </p:nvSpPr>
          <p:spPr>
            <a:xfrm>
              <a:off x="15328624" y="52491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2AFD4253-F152-4056-BB4F-7E050092E515}"/>
                </a:ext>
              </a:extLst>
            </p:cNvPr>
            <p:cNvSpPr/>
            <p:nvPr/>
          </p:nvSpPr>
          <p:spPr>
            <a:xfrm>
              <a:off x="15328624" y="63413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B989CA8A-5026-4848-BC90-67E343B1650C}"/>
                </a:ext>
              </a:extLst>
            </p:cNvPr>
            <p:cNvSpPr/>
            <p:nvPr/>
          </p:nvSpPr>
          <p:spPr>
            <a:xfrm>
              <a:off x="15328624" y="7517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DBB76309-D721-49E3-88F3-D58A4FD72A14}"/>
                </a:ext>
              </a:extLst>
            </p:cNvPr>
            <p:cNvSpPr/>
            <p:nvPr/>
          </p:nvSpPr>
          <p:spPr>
            <a:xfrm>
              <a:off x="15328624" y="8609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BC26E11-914A-42B5-AA24-D4FA61D70532}"/>
                </a:ext>
              </a:extLst>
            </p:cNvPr>
            <p:cNvSpPr/>
            <p:nvPr/>
          </p:nvSpPr>
          <p:spPr>
            <a:xfrm>
              <a:off x="16344624" y="7733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6F9AE8F3-01E7-411D-826B-86C6064B0E32}"/>
                </a:ext>
              </a:extLst>
            </p:cNvPr>
            <p:cNvSpPr/>
            <p:nvPr/>
          </p:nvSpPr>
          <p:spPr>
            <a:xfrm>
              <a:off x="16344624" y="1865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C0AB8864-B909-45E8-A673-2B649FB560DD}"/>
                </a:ext>
              </a:extLst>
            </p:cNvPr>
            <p:cNvSpPr/>
            <p:nvPr/>
          </p:nvSpPr>
          <p:spPr>
            <a:xfrm>
              <a:off x="16344624" y="30412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05F28E0D-EBE8-4B21-856C-BE080EB8350A}"/>
                </a:ext>
              </a:extLst>
            </p:cNvPr>
            <p:cNvSpPr/>
            <p:nvPr/>
          </p:nvSpPr>
          <p:spPr>
            <a:xfrm>
              <a:off x="16344624" y="41334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E94F8FD0-4092-49D1-A3F2-55486FB809DE}"/>
                </a:ext>
              </a:extLst>
            </p:cNvPr>
            <p:cNvSpPr/>
            <p:nvPr/>
          </p:nvSpPr>
          <p:spPr>
            <a:xfrm>
              <a:off x="16344624" y="52555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4CAA43BA-DB7A-491B-BF44-E4F054E3C052}"/>
                </a:ext>
              </a:extLst>
            </p:cNvPr>
            <p:cNvSpPr/>
            <p:nvPr/>
          </p:nvSpPr>
          <p:spPr>
            <a:xfrm>
              <a:off x="16344624" y="63477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80C607AD-B10B-49CE-A56A-A5E376DF7893}"/>
                </a:ext>
              </a:extLst>
            </p:cNvPr>
            <p:cNvSpPr/>
            <p:nvPr/>
          </p:nvSpPr>
          <p:spPr>
            <a:xfrm>
              <a:off x="16344624" y="7523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9CD2B682-74E5-4B24-BD43-D769CBC5100F}"/>
                </a:ext>
              </a:extLst>
            </p:cNvPr>
            <p:cNvSpPr/>
            <p:nvPr/>
          </p:nvSpPr>
          <p:spPr>
            <a:xfrm>
              <a:off x="16344624" y="8615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E2ECDD3D-1C9F-44F9-9CDC-40F98FDCD4DF}"/>
                </a:ext>
              </a:extLst>
            </p:cNvPr>
            <p:cNvSpPr/>
            <p:nvPr/>
          </p:nvSpPr>
          <p:spPr>
            <a:xfrm>
              <a:off x="17322248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5E65961-94E3-4A0B-A70C-D0B606FDCF1D}"/>
                </a:ext>
              </a:extLst>
            </p:cNvPr>
            <p:cNvSpPr/>
            <p:nvPr/>
          </p:nvSpPr>
          <p:spPr>
            <a:xfrm>
              <a:off x="17322248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A6460E55-0907-433D-9AA0-959C5B91047D}"/>
                </a:ext>
              </a:extLst>
            </p:cNvPr>
            <p:cNvSpPr/>
            <p:nvPr/>
          </p:nvSpPr>
          <p:spPr>
            <a:xfrm>
              <a:off x="17322248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02AD3EF8-C587-4F10-94BB-46036EF04D3B}"/>
                </a:ext>
              </a:extLst>
            </p:cNvPr>
            <p:cNvSpPr/>
            <p:nvPr/>
          </p:nvSpPr>
          <p:spPr>
            <a:xfrm>
              <a:off x="17322248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BCED0F70-A47B-4BB6-90E5-C5EAD5658295}"/>
                </a:ext>
              </a:extLst>
            </p:cNvPr>
            <p:cNvSpPr/>
            <p:nvPr/>
          </p:nvSpPr>
          <p:spPr>
            <a:xfrm>
              <a:off x="17322248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1C024876-F876-403C-8A4B-B27CBD5CE297}"/>
                </a:ext>
              </a:extLst>
            </p:cNvPr>
            <p:cNvSpPr/>
            <p:nvPr/>
          </p:nvSpPr>
          <p:spPr>
            <a:xfrm>
              <a:off x="17322248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7351B484-E601-41EC-9FE3-E46F7E900127}"/>
                </a:ext>
              </a:extLst>
            </p:cNvPr>
            <p:cNvSpPr/>
            <p:nvPr/>
          </p:nvSpPr>
          <p:spPr>
            <a:xfrm>
              <a:off x="17322248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A942889-BC0B-4E11-B81D-E0707E481A9B}"/>
                </a:ext>
              </a:extLst>
            </p:cNvPr>
            <p:cNvSpPr/>
            <p:nvPr/>
          </p:nvSpPr>
          <p:spPr>
            <a:xfrm>
              <a:off x="17322248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815B4D9A-5C9A-4EE7-9D86-6653C904BB9E}"/>
                </a:ext>
              </a:extLst>
            </p:cNvPr>
            <p:cNvSpPr/>
            <p:nvPr/>
          </p:nvSpPr>
          <p:spPr>
            <a:xfrm>
              <a:off x="18338248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0C64E534-2922-4A5B-86DC-AFFDADE6CA57}"/>
                </a:ext>
              </a:extLst>
            </p:cNvPr>
            <p:cNvSpPr/>
            <p:nvPr/>
          </p:nvSpPr>
          <p:spPr>
            <a:xfrm>
              <a:off x="18338248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AE92466D-4A7A-4052-8BB7-FFBB79662531}"/>
                </a:ext>
              </a:extLst>
            </p:cNvPr>
            <p:cNvSpPr/>
            <p:nvPr/>
          </p:nvSpPr>
          <p:spPr>
            <a:xfrm>
              <a:off x="18338248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EF8CF6A0-2E94-4C79-A54F-11A41CE20016}"/>
                </a:ext>
              </a:extLst>
            </p:cNvPr>
            <p:cNvSpPr/>
            <p:nvPr/>
          </p:nvSpPr>
          <p:spPr>
            <a:xfrm>
              <a:off x="18338248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E25DB9DE-DD04-4A16-BF07-61C0BFF256D2}"/>
                </a:ext>
              </a:extLst>
            </p:cNvPr>
            <p:cNvSpPr/>
            <p:nvPr/>
          </p:nvSpPr>
          <p:spPr>
            <a:xfrm>
              <a:off x="18338248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82062019-69AE-4DAE-91B4-2916E497A987}"/>
                </a:ext>
              </a:extLst>
            </p:cNvPr>
            <p:cNvSpPr/>
            <p:nvPr/>
          </p:nvSpPr>
          <p:spPr>
            <a:xfrm>
              <a:off x="18338248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B2D3F34F-1F47-46B1-BB7C-62F565916B8B}"/>
                </a:ext>
              </a:extLst>
            </p:cNvPr>
            <p:cNvSpPr/>
            <p:nvPr/>
          </p:nvSpPr>
          <p:spPr>
            <a:xfrm>
              <a:off x="18338248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A24303D9-8DA6-44D3-97A4-6EC96E8F9A75}"/>
                </a:ext>
              </a:extLst>
            </p:cNvPr>
            <p:cNvSpPr/>
            <p:nvPr/>
          </p:nvSpPr>
          <p:spPr>
            <a:xfrm>
              <a:off x="18338248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977C3D91-EE6A-45AB-A1B9-B4167C47D676}"/>
                </a:ext>
              </a:extLst>
            </p:cNvPr>
            <p:cNvSpPr/>
            <p:nvPr/>
          </p:nvSpPr>
          <p:spPr>
            <a:xfrm>
              <a:off x="19398639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3028217B-88DA-4FE8-A752-96F2764D27BB}"/>
                </a:ext>
              </a:extLst>
            </p:cNvPr>
            <p:cNvSpPr/>
            <p:nvPr/>
          </p:nvSpPr>
          <p:spPr>
            <a:xfrm>
              <a:off x="19398639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CAB5291D-A4D1-4B68-983E-E406A6E71C30}"/>
                </a:ext>
              </a:extLst>
            </p:cNvPr>
            <p:cNvSpPr/>
            <p:nvPr/>
          </p:nvSpPr>
          <p:spPr>
            <a:xfrm>
              <a:off x="19398639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928CCC92-08ED-4708-9942-040BDE22500C}"/>
                </a:ext>
              </a:extLst>
            </p:cNvPr>
            <p:cNvSpPr/>
            <p:nvPr/>
          </p:nvSpPr>
          <p:spPr>
            <a:xfrm>
              <a:off x="19398639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365D1C67-F21D-4B7A-A65C-D9033CB2E1AB}"/>
                </a:ext>
              </a:extLst>
            </p:cNvPr>
            <p:cNvSpPr/>
            <p:nvPr/>
          </p:nvSpPr>
          <p:spPr>
            <a:xfrm>
              <a:off x="19398639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5BE4B6FC-1468-4325-9769-FB514F98A6D3}"/>
                </a:ext>
              </a:extLst>
            </p:cNvPr>
            <p:cNvSpPr/>
            <p:nvPr/>
          </p:nvSpPr>
          <p:spPr>
            <a:xfrm>
              <a:off x="19398639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2E03B561-A9D3-409F-AACC-00D0CF3E0635}"/>
                </a:ext>
              </a:extLst>
            </p:cNvPr>
            <p:cNvSpPr/>
            <p:nvPr/>
          </p:nvSpPr>
          <p:spPr>
            <a:xfrm>
              <a:off x="19398639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2772590B-0A52-44F0-A89A-45AD50B25AE2}"/>
                </a:ext>
              </a:extLst>
            </p:cNvPr>
            <p:cNvSpPr/>
            <p:nvPr/>
          </p:nvSpPr>
          <p:spPr>
            <a:xfrm>
              <a:off x="19398639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B123E617-A634-41FC-8E0E-7739D1D3FDFF}"/>
                </a:ext>
              </a:extLst>
            </p:cNvPr>
            <p:cNvSpPr/>
            <p:nvPr/>
          </p:nvSpPr>
          <p:spPr>
            <a:xfrm>
              <a:off x="20414639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E3D8516A-A1BF-44E8-88CB-483116EA8112}"/>
                </a:ext>
              </a:extLst>
            </p:cNvPr>
            <p:cNvSpPr/>
            <p:nvPr/>
          </p:nvSpPr>
          <p:spPr>
            <a:xfrm>
              <a:off x="20414639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F8C0B4CA-13B6-45DC-9BFF-F4EDA3417C15}"/>
                </a:ext>
              </a:extLst>
            </p:cNvPr>
            <p:cNvSpPr/>
            <p:nvPr/>
          </p:nvSpPr>
          <p:spPr>
            <a:xfrm>
              <a:off x="20414639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24E4C3D7-AF28-4B29-BC31-D0DA3B8597A6}"/>
                </a:ext>
              </a:extLst>
            </p:cNvPr>
            <p:cNvSpPr/>
            <p:nvPr/>
          </p:nvSpPr>
          <p:spPr>
            <a:xfrm>
              <a:off x="20414639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1E2391D4-09BF-423A-B117-125959815471}"/>
                </a:ext>
              </a:extLst>
            </p:cNvPr>
            <p:cNvSpPr/>
            <p:nvPr/>
          </p:nvSpPr>
          <p:spPr>
            <a:xfrm>
              <a:off x="20414639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8BBACB70-F6A7-4C8A-8DA9-231F354386F5}"/>
                </a:ext>
              </a:extLst>
            </p:cNvPr>
            <p:cNvSpPr/>
            <p:nvPr/>
          </p:nvSpPr>
          <p:spPr>
            <a:xfrm>
              <a:off x="20414639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8D474155-9469-436E-99BA-BB50C23CA713}"/>
                </a:ext>
              </a:extLst>
            </p:cNvPr>
            <p:cNvSpPr/>
            <p:nvPr/>
          </p:nvSpPr>
          <p:spPr>
            <a:xfrm>
              <a:off x="20414639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DDBE43A3-4852-4499-B60E-6F6FF35D2F8D}"/>
                </a:ext>
              </a:extLst>
            </p:cNvPr>
            <p:cNvSpPr/>
            <p:nvPr/>
          </p:nvSpPr>
          <p:spPr>
            <a:xfrm>
              <a:off x="20414639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ACE98CAB-D923-4135-87EC-CE686939E1E9}"/>
                </a:ext>
              </a:extLst>
            </p:cNvPr>
            <p:cNvSpPr/>
            <p:nvPr/>
          </p:nvSpPr>
          <p:spPr>
            <a:xfrm>
              <a:off x="21475030" y="8255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1CDC21B6-3863-49FB-955A-BB3C23376EE1}"/>
                </a:ext>
              </a:extLst>
            </p:cNvPr>
            <p:cNvSpPr/>
            <p:nvPr/>
          </p:nvSpPr>
          <p:spPr>
            <a:xfrm>
              <a:off x="21475030" y="19177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6FEFC602-E3FB-450D-B131-6CC14E8FCABD}"/>
                </a:ext>
              </a:extLst>
            </p:cNvPr>
            <p:cNvSpPr/>
            <p:nvPr/>
          </p:nvSpPr>
          <p:spPr>
            <a:xfrm>
              <a:off x="21475030" y="30933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0B28D4CB-0096-4F00-AE55-5B1DD4A839BD}"/>
                </a:ext>
              </a:extLst>
            </p:cNvPr>
            <p:cNvSpPr/>
            <p:nvPr/>
          </p:nvSpPr>
          <p:spPr>
            <a:xfrm>
              <a:off x="21475030" y="418558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02B4C63D-2140-4A19-9534-382B3F185BED}"/>
                </a:ext>
              </a:extLst>
            </p:cNvPr>
            <p:cNvSpPr/>
            <p:nvPr/>
          </p:nvSpPr>
          <p:spPr>
            <a:xfrm>
              <a:off x="21475030" y="53076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630B4718-3A65-4ECA-A331-2630A2232A07}"/>
                </a:ext>
              </a:extLst>
            </p:cNvPr>
            <p:cNvSpPr/>
            <p:nvPr/>
          </p:nvSpPr>
          <p:spPr>
            <a:xfrm>
              <a:off x="21475030" y="639987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2552A599-318F-4482-A2EF-60B1482F859B}"/>
                </a:ext>
              </a:extLst>
            </p:cNvPr>
            <p:cNvSpPr/>
            <p:nvPr/>
          </p:nvSpPr>
          <p:spPr>
            <a:xfrm>
              <a:off x="21475030" y="75755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026C414F-085A-4E95-BC4D-49E1C2A40BEE}"/>
                </a:ext>
              </a:extLst>
            </p:cNvPr>
            <p:cNvSpPr/>
            <p:nvPr/>
          </p:nvSpPr>
          <p:spPr>
            <a:xfrm>
              <a:off x="21475030" y="86677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ACD9BA17-B037-401E-882A-B8167D36EEB0}"/>
                </a:ext>
              </a:extLst>
            </p:cNvPr>
            <p:cNvSpPr/>
            <p:nvPr/>
          </p:nvSpPr>
          <p:spPr>
            <a:xfrm>
              <a:off x="22491030" y="8318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73260125-0939-47EC-BF8D-C2CC5F775F8F}"/>
                </a:ext>
              </a:extLst>
            </p:cNvPr>
            <p:cNvSpPr/>
            <p:nvPr/>
          </p:nvSpPr>
          <p:spPr>
            <a:xfrm>
              <a:off x="22491030" y="192405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2A30E46D-43F0-4953-802C-C8C3A597EDF4}"/>
                </a:ext>
              </a:extLst>
            </p:cNvPr>
            <p:cNvSpPr/>
            <p:nvPr/>
          </p:nvSpPr>
          <p:spPr>
            <a:xfrm>
              <a:off x="22491030" y="30997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BF784A14-90E7-4DD3-BCB7-D1C192AFC53A}"/>
                </a:ext>
              </a:extLst>
            </p:cNvPr>
            <p:cNvSpPr/>
            <p:nvPr/>
          </p:nvSpPr>
          <p:spPr>
            <a:xfrm>
              <a:off x="22491030" y="419193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7F3DF623-385E-4501-87C7-B07CEFEC73CF}"/>
                </a:ext>
              </a:extLst>
            </p:cNvPr>
            <p:cNvSpPr/>
            <p:nvPr/>
          </p:nvSpPr>
          <p:spPr>
            <a:xfrm>
              <a:off x="22491030" y="53140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E002CB74-5AB0-43E4-81DE-399AE04B3C25}"/>
                </a:ext>
              </a:extLst>
            </p:cNvPr>
            <p:cNvSpPr/>
            <p:nvPr/>
          </p:nvSpPr>
          <p:spPr>
            <a:xfrm>
              <a:off x="22491030" y="640622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33C3A9C8-57D0-49EA-83C1-2185DACEFA92}"/>
                </a:ext>
              </a:extLst>
            </p:cNvPr>
            <p:cNvSpPr/>
            <p:nvPr/>
          </p:nvSpPr>
          <p:spPr>
            <a:xfrm>
              <a:off x="22491030" y="75819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E23AF633-2340-4DD4-9240-CA1A6DF1F52B}"/>
                </a:ext>
              </a:extLst>
            </p:cNvPr>
            <p:cNvSpPr/>
            <p:nvPr/>
          </p:nvSpPr>
          <p:spPr>
            <a:xfrm>
              <a:off x="22491030" y="8674100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8CEEF92E-AD54-4674-B44B-081AA0AE8C8E}"/>
                </a:ext>
              </a:extLst>
            </p:cNvPr>
            <p:cNvSpPr/>
            <p:nvPr/>
          </p:nvSpPr>
          <p:spPr>
            <a:xfrm>
              <a:off x="23551421" y="7923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A649FE24-8163-4A7E-B6A3-CA6E7119FFD8}"/>
                </a:ext>
              </a:extLst>
            </p:cNvPr>
            <p:cNvSpPr/>
            <p:nvPr/>
          </p:nvSpPr>
          <p:spPr>
            <a:xfrm>
              <a:off x="23551421" y="18845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064F15C3-00B9-4814-B93C-7F219A09CB58}"/>
                </a:ext>
              </a:extLst>
            </p:cNvPr>
            <p:cNvSpPr/>
            <p:nvPr/>
          </p:nvSpPr>
          <p:spPr>
            <a:xfrm>
              <a:off x="23551421" y="30602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F47E4E43-7619-455F-B142-095D0C965523}"/>
                </a:ext>
              </a:extLst>
            </p:cNvPr>
            <p:cNvSpPr/>
            <p:nvPr/>
          </p:nvSpPr>
          <p:spPr>
            <a:xfrm>
              <a:off x="23551421" y="41524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B7229688-7CD3-479F-B73B-E1DA12668B58}"/>
                </a:ext>
              </a:extLst>
            </p:cNvPr>
            <p:cNvSpPr/>
            <p:nvPr/>
          </p:nvSpPr>
          <p:spPr>
            <a:xfrm>
              <a:off x="23551421" y="52745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1B887C85-2CAD-45DF-A563-D91EED929FC8}"/>
                </a:ext>
              </a:extLst>
            </p:cNvPr>
            <p:cNvSpPr/>
            <p:nvPr/>
          </p:nvSpPr>
          <p:spPr>
            <a:xfrm>
              <a:off x="23551421" y="63667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6B055152-E42F-4D52-B6BD-6BEE0F9194C5}"/>
                </a:ext>
              </a:extLst>
            </p:cNvPr>
            <p:cNvSpPr/>
            <p:nvPr/>
          </p:nvSpPr>
          <p:spPr>
            <a:xfrm>
              <a:off x="23551421" y="7542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EAD4DF2C-8B93-4683-AAA5-A32633EDB12E}"/>
                </a:ext>
              </a:extLst>
            </p:cNvPr>
            <p:cNvSpPr/>
            <p:nvPr/>
          </p:nvSpPr>
          <p:spPr>
            <a:xfrm>
              <a:off x="23551421" y="86346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946AA69B-A010-4C9F-B72F-C35E265F35C6}"/>
                </a:ext>
              </a:extLst>
            </p:cNvPr>
            <p:cNvSpPr/>
            <p:nvPr/>
          </p:nvSpPr>
          <p:spPr>
            <a:xfrm>
              <a:off x="24567421" y="798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911B6BB3-191E-43DC-88D1-EF0C51E963C3}"/>
                </a:ext>
              </a:extLst>
            </p:cNvPr>
            <p:cNvSpPr/>
            <p:nvPr/>
          </p:nvSpPr>
          <p:spPr>
            <a:xfrm>
              <a:off x="24567421" y="1890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E40D3973-1F18-4813-A6EB-5B1C044E0AD9}"/>
                </a:ext>
              </a:extLst>
            </p:cNvPr>
            <p:cNvSpPr/>
            <p:nvPr/>
          </p:nvSpPr>
          <p:spPr>
            <a:xfrm>
              <a:off x="24567421" y="30666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50E44FC7-CE9A-4639-A05E-3CBA4052A96E}"/>
                </a:ext>
              </a:extLst>
            </p:cNvPr>
            <p:cNvSpPr/>
            <p:nvPr/>
          </p:nvSpPr>
          <p:spPr>
            <a:xfrm>
              <a:off x="24567421" y="41588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E6952FAD-EC7C-4957-960B-628E31766C18}"/>
                </a:ext>
              </a:extLst>
            </p:cNvPr>
            <p:cNvSpPr/>
            <p:nvPr/>
          </p:nvSpPr>
          <p:spPr>
            <a:xfrm>
              <a:off x="24567421" y="52809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1CFBF85A-5420-47D4-A146-29274F4A9BC6}"/>
                </a:ext>
              </a:extLst>
            </p:cNvPr>
            <p:cNvSpPr/>
            <p:nvPr/>
          </p:nvSpPr>
          <p:spPr>
            <a:xfrm>
              <a:off x="24567421" y="63731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41C1B80A-2D04-4914-A061-24127E0B2492}"/>
                </a:ext>
              </a:extLst>
            </p:cNvPr>
            <p:cNvSpPr/>
            <p:nvPr/>
          </p:nvSpPr>
          <p:spPr>
            <a:xfrm>
              <a:off x="24567421" y="75487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CD98AF29-36A4-4A16-B49B-084690775BEA}"/>
                </a:ext>
              </a:extLst>
            </p:cNvPr>
            <p:cNvSpPr/>
            <p:nvPr/>
          </p:nvSpPr>
          <p:spPr>
            <a:xfrm>
              <a:off x="24567421" y="86409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85AB2089-A3DB-458E-A325-073E55AACB14}"/>
                </a:ext>
              </a:extLst>
            </p:cNvPr>
            <p:cNvSpPr/>
            <p:nvPr/>
          </p:nvSpPr>
          <p:spPr>
            <a:xfrm>
              <a:off x="2547549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B6F01CF9-D161-4418-9297-9572A4CA239D}"/>
                </a:ext>
              </a:extLst>
            </p:cNvPr>
            <p:cNvSpPr/>
            <p:nvPr/>
          </p:nvSpPr>
          <p:spPr>
            <a:xfrm>
              <a:off x="2547549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8BD5B61F-C63B-49BD-AE8F-393A2E81917A}"/>
                </a:ext>
              </a:extLst>
            </p:cNvPr>
            <p:cNvSpPr/>
            <p:nvPr/>
          </p:nvSpPr>
          <p:spPr>
            <a:xfrm>
              <a:off x="2547549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ADFA75C7-742F-4D4D-9588-BAFF42A59835}"/>
                </a:ext>
              </a:extLst>
            </p:cNvPr>
            <p:cNvSpPr/>
            <p:nvPr/>
          </p:nvSpPr>
          <p:spPr>
            <a:xfrm>
              <a:off x="2547549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BE445196-7227-43C6-AF14-61201C3BFD44}"/>
                </a:ext>
              </a:extLst>
            </p:cNvPr>
            <p:cNvSpPr/>
            <p:nvPr/>
          </p:nvSpPr>
          <p:spPr>
            <a:xfrm>
              <a:off x="2547549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D8C6F2C7-9B26-4A2A-9BF7-AE4A1D3EC9C4}"/>
                </a:ext>
              </a:extLst>
            </p:cNvPr>
            <p:cNvSpPr/>
            <p:nvPr/>
          </p:nvSpPr>
          <p:spPr>
            <a:xfrm>
              <a:off x="2547549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5996B852-4AC4-402C-B81E-AEF656C982AB}"/>
                </a:ext>
              </a:extLst>
            </p:cNvPr>
            <p:cNvSpPr/>
            <p:nvPr/>
          </p:nvSpPr>
          <p:spPr>
            <a:xfrm>
              <a:off x="2547549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F3129CE3-1570-4E09-BC10-E52F0E83D6E2}"/>
                </a:ext>
              </a:extLst>
            </p:cNvPr>
            <p:cNvSpPr/>
            <p:nvPr/>
          </p:nvSpPr>
          <p:spPr>
            <a:xfrm>
              <a:off x="2547549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A21A147A-E0FD-4BF2-B305-B81D2ACFE70E}"/>
                </a:ext>
              </a:extLst>
            </p:cNvPr>
            <p:cNvSpPr/>
            <p:nvPr/>
          </p:nvSpPr>
          <p:spPr>
            <a:xfrm>
              <a:off x="2649149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13245862-C3AF-475F-BBAE-0924FD838F01}"/>
                </a:ext>
              </a:extLst>
            </p:cNvPr>
            <p:cNvSpPr/>
            <p:nvPr/>
          </p:nvSpPr>
          <p:spPr>
            <a:xfrm>
              <a:off x="2649149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6A67F4A4-923E-4B55-B893-8257D10FBA9B}"/>
                </a:ext>
              </a:extLst>
            </p:cNvPr>
            <p:cNvSpPr/>
            <p:nvPr/>
          </p:nvSpPr>
          <p:spPr>
            <a:xfrm>
              <a:off x="2649149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0E9B7AC0-C63C-47BB-882F-6B2CA5D24F20}"/>
                </a:ext>
              </a:extLst>
            </p:cNvPr>
            <p:cNvSpPr/>
            <p:nvPr/>
          </p:nvSpPr>
          <p:spPr>
            <a:xfrm>
              <a:off x="2649149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DCF1886D-B451-4E2D-9020-21805768A864}"/>
                </a:ext>
              </a:extLst>
            </p:cNvPr>
            <p:cNvSpPr/>
            <p:nvPr/>
          </p:nvSpPr>
          <p:spPr>
            <a:xfrm>
              <a:off x="2649149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6" name="Oval 285">
              <a:extLst>
                <a:ext uri="{FF2B5EF4-FFF2-40B4-BE49-F238E27FC236}">
                  <a16:creationId xmlns:a16="http://schemas.microsoft.com/office/drawing/2014/main" id="{F3F9FE7E-9C94-4270-A812-F4B5C8DBE6D8}"/>
                </a:ext>
              </a:extLst>
            </p:cNvPr>
            <p:cNvSpPr/>
            <p:nvPr/>
          </p:nvSpPr>
          <p:spPr>
            <a:xfrm>
              <a:off x="2649149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875D761A-0F38-4AF6-8725-0A3ADF253153}"/>
                </a:ext>
              </a:extLst>
            </p:cNvPr>
            <p:cNvSpPr/>
            <p:nvPr/>
          </p:nvSpPr>
          <p:spPr>
            <a:xfrm>
              <a:off x="2649149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8" name="Oval 287">
              <a:extLst>
                <a:ext uri="{FF2B5EF4-FFF2-40B4-BE49-F238E27FC236}">
                  <a16:creationId xmlns:a16="http://schemas.microsoft.com/office/drawing/2014/main" id="{F3148CA8-29A4-444C-B6DA-B29EC134A87A}"/>
                </a:ext>
              </a:extLst>
            </p:cNvPr>
            <p:cNvSpPr/>
            <p:nvPr/>
          </p:nvSpPr>
          <p:spPr>
            <a:xfrm>
              <a:off x="2649149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89" name="Oval 288">
              <a:extLst>
                <a:ext uri="{FF2B5EF4-FFF2-40B4-BE49-F238E27FC236}">
                  <a16:creationId xmlns:a16="http://schemas.microsoft.com/office/drawing/2014/main" id="{AAC81EC8-618A-4026-BAC9-BE21FF5489E7}"/>
                </a:ext>
              </a:extLst>
            </p:cNvPr>
            <p:cNvSpPr/>
            <p:nvPr/>
          </p:nvSpPr>
          <p:spPr>
            <a:xfrm>
              <a:off x="2755188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BD06A31F-6155-43DD-AEFE-71A18A7AE77F}"/>
                </a:ext>
              </a:extLst>
            </p:cNvPr>
            <p:cNvSpPr/>
            <p:nvPr/>
          </p:nvSpPr>
          <p:spPr>
            <a:xfrm>
              <a:off x="2755188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555E763E-0160-4822-AB92-381353BC0AEE}"/>
                </a:ext>
              </a:extLst>
            </p:cNvPr>
            <p:cNvSpPr/>
            <p:nvPr/>
          </p:nvSpPr>
          <p:spPr>
            <a:xfrm>
              <a:off x="2755188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C1A55673-0250-4FA5-B64C-115345718A91}"/>
                </a:ext>
              </a:extLst>
            </p:cNvPr>
            <p:cNvSpPr/>
            <p:nvPr/>
          </p:nvSpPr>
          <p:spPr>
            <a:xfrm>
              <a:off x="2755188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8E3393AA-767D-41B5-8A1C-0571B3DCC1F8}"/>
                </a:ext>
              </a:extLst>
            </p:cNvPr>
            <p:cNvSpPr/>
            <p:nvPr/>
          </p:nvSpPr>
          <p:spPr>
            <a:xfrm>
              <a:off x="2755188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7312288E-CEA0-46F8-96BD-C2E29DBAB5EC}"/>
                </a:ext>
              </a:extLst>
            </p:cNvPr>
            <p:cNvSpPr/>
            <p:nvPr/>
          </p:nvSpPr>
          <p:spPr>
            <a:xfrm>
              <a:off x="2755188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6ADBF315-111F-4976-A747-B5DB6BE9AEB3}"/>
                </a:ext>
              </a:extLst>
            </p:cNvPr>
            <p:cNvSpPr/>
            <p:nvPr/>
          </p:nvSpPr>
          <p:spPr>
            <a:xfrm>
              <a:off x="2755188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43B2316-C9F8-45EA-BF76-5CC83769C665}"/>
                </a:ext>
              </a:extLst>
            </p:cNvPr>
            <p:cNvSpPr/>
            <p:nvPr/>
          </p:nvSpPr>
          <p:spPr>
            <a:xfrm>
              <a:off x="2755188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5A556E34-63C9-4095-90BD-7B8853D590DF}"/>
                </a:ext>
              </a:extLst>
            </p:cNvPr>
            <p:cNvSpPr/>
            <p:nvPr/>
          </p:nvSpPr>
          <p:spPr>
            <a:xfrm>
              <a:off x="2856788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E4E2699E-A6C2-466B-B21D-49356B518A80}"/>
                </a:ext>
              </a:extLst>
            </p:cNvPr>
            <p:cNvSpPr/>
            <p:nvPr/>
          </p:nvSpPr>
          <p:spPr>
            <a:xfrm>
              <a:off x="2856788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EB8E9191-D9E4-412E-9476-2EFE3B620EAE}"/>
                </a:ext>
              </a:extLst>
            </p:cNvPr>
            <p:cNvSpPr/>
            <p:nvPr/>
          </p:nvSpPr>
          <p:spPr>
            <a:xfrm>
              <a:off x="2856788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C8EE3504-66C9-48F7-86CB-2BC2FA6BEE35}"/>
                </a:ext>
              </a:extLst>
            </p:cNvPr>
            <p:cNvSpPr/>
            <p:nvPr/>
          </p:nvSpPr>
          <p:spPr>
            <a:xfrm>
              <a:off x="2856788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9A779204-2C7C-44AE-898A-FE25C0126182}"/>
                </a:ext>
              </a:extLst>
            </p:cNvPr>
            <p:cNvSpPr/>
            <p:nvPr/>
          </p:nvSpPr>
          <p:spPr>
            <a:xfrm>
              <a:off x="2856788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536679D0-EABD-4DA7-A297-234E6D85279C}"/>
                </a:ext>
              </a:extLst>
            </p:cNvPr>
            <p:cNvSpPr/>
            <p:nvPr/>
          </p:nvSpPr>
          <p:spPr>
            <a:xfrm>
              <a:off x="2856788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4EF507D6-AA2C-40EB-B21B-963AEBA5E216}"/>
                </a:ext>
              </a:extLst>
            </p:cNvPr>
            <p:cNvSpPr/>
            <p:nvPr/>
          </p:nvSpPr>
          <p:spPr>
            <a:xfrm>
              <a:off x="2856788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A7E93E8F-3D7A-4E8C-B5C4-0EE31BE13EA6}"/>
                </a:ext>
              </a:extLst>
            </p:cNvPr>
            <p:cNvSpPr/>
            <p:nvPr/>
          </p:nvSpPr>
          <p:spPr>
            <a:xfrm>
              <a:off x="2856788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790AB22D-18AA-4261-9BB8-FEB18D99FE07}"/>
                </a:ext>
              </a:extLst>
            </p:cNvPr>
            <p:cNvSpPr/>
            <p:nvPr/>
          </p:nvSpPr>
          <p:spPr>
            <a:xfrm>
              <a:off x="29628272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id="{6545173B-68AF-4897-B115-0164F6173A9F}"/>
                </a:ext>
              </a:extLst>
            </p:cNvPr>
            <p:cNvSpPr/>
            <p:nvPr/>
          </p:nvSpPr>
          <p:spPr>
            <a:xfrm>
              <a:off x="29628272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id="{E73CACD6-2E66-4784-B3A8-C96566824E46}"/>
                </a:ext>
              </a:extLst>
            </p:cNvPr>
            <p:cNvSpPr/>
            <p:nvPr/>
          </p:nvSpPr>
          <p:spPr>
            <a:xfrm>
              <a:off x="29628272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id="{166CDA77-40D8-4BFC-B4E2-2CB2434E11B0}"/>
                </a:ext>
              </a:extLst>
            </p:cNvPr>
            <p:cNvSpPr/>
            <p:nvPr/>
          </p:nvSpPr>
          <p:spPr>
            <a:xfrm>
              <a:off x="29628272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id="{91468A27-B32B-4A50-BBD9-1C31B4FCCE2D}"/>
                </a:ext>
              </a:extLst>
            </p:cNvPr>
            <p:cNvSpPr/>
            <p:nvPr/>
          </p:nvSpPr>
          <p:spPr>
            <a:xfrm>
              <a:off x="29628272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id="{AB69CB9A-5535-40D1-8559-ABBA772E79E6}"/>
                </a:ext>
              </a:extLst>
            </p:cNvPr>
            <p:cNvSpPr/>
            <p:nvPr/>
          </p:nvSpPr>
          <p:spPr>
            <a:xfrm>
              <a:off x="29628272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id="{8A206571-5013-46E7-BEAC-C05B9214E71F}"/>
                </a:ext>
              </a:extLst>
            </p:cNvPr>
            <p:cNvSpPr/>
            <p:nvPr/>
          </p:nvSpPr>
          <p:spPr>
            <a:xfrm>
              <a:off x="29628272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id="{D977DC26-9B1A-49E4-801D-24601C91C146}"/>
                </a:ext>
              </a:extLst>
            </p:cNvPr>
            <p:cNvSpPr/>
            <p:nvPr/>
          </p:nvSpPr>
          <p:spPr>
            <a:xfrm>
              <a:off x="29628272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id="{8E1C41D8-A1AD-47AF-B86A-9E91C96CB39D}"/>
                </a:ext>
              </a:extLst>
            </p:cNvPr>
            <p:cNvSpPr/>
            <p:nvPr/>
          </p:nvSpPr>
          <p:spPr>
            <a:xfrm>
              <a:off x="30644272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id="{D8AE52DA-A240-4C47-82F9-82EA1315FA8D}"/>
                </a:ext>
              </a:extLst>
            </p:cNvPr>
            <p:cNvSpPr/>
            <p:nvPr/>
          </p:nvSpPr>
          <p:spPr>
            <a:xfrm>
              <a:off x="30644272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id="{2559FAE9-92BF-4BED-BEFA-60DD64DA6FF9}"/>
                </a:ext>
              </a:extLst>
            </p:cNvPr>
            <p:cNvSpPr/>
            <p:nvPr/>
          </p:nvSpPr>
          <p:spPr>
            <a:xfrm>
              <a:off x="30644272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id="{B886E375-7C59-41C5-83DD-04440678DBC5}"/>
                </a:ext>
              </a:extLst>
            </p:cNvPr>
            <p:cNvSpPr/>
            <p:nvPr/>
          </p:nvSpPr>
          <p:spPr>
            <a:xfrm>
              <a:off x="30644272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id="{448A91DA-527E-4BE9-9B72-09BF363D4DBE}"/>
                </a:ext>
              </a:extLst>
            </p:cNvPr>
            <p:cNvSpPr/>
            <p:nvPr/>
          </p:nvSpPr>
          <p:spPr>
            <a:xfrm>
              <a:off x="30644272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id="{19D9AA8C-2298-4AAF-AC1E-EC67F3C75D65}"/>
                </a:ext>
              </a:extLst>
            </p:cNvPr>
            <p:cNvSpPr/>
            <p:nvPr/>
          </p:nvSpPr>
          <p:spPr>
            <a:xfrm>
              <a:off x="30644272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94A66273-4334-471B-BD9C-E752DC0614BA}"/>
                </a:ext>
              </a:extLst>
            </p:cNvPr>
            <p:cNvSpPr/>
            <p:nvPr/>
          </p:nvSpPr>
          <p:spPr>
            <a:xfrm>
              <a:off x="30644272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5159B386-C70F-4F6E-981C-9176005628A2}"/>
                </a:ext>
              </a:extLst>
            </p:cNvPr>
            <p:cNvSpPr/>
            <p:nvPr/>
          </p:nvSpPr>
          <p:spPr>
            <a:xfrm>
              <a:off x="30644272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0DED3604-3312-42F0-AA2E-DD0A0A940A94}"/>
                </a:ext>
              </a:extLst>
            </p:cNvPr>
            <p:cNvSpPr/>
            <p:nvPr/>
          </p:nvSpPr>
          <p:spPr>
            <a:xfrm>
              <a:off x="31704663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108ACB22-2689-48F9-A1BB-1B0C4E3128C4}"/>
                </a:ext>
              </a:extLst>
            </p:cNvPr>
            <p:cNvSpPr/>
            <p:nvPr/>
          </p:nvSpPr>
          <p:spPr>
            <a:xfrm>
              <a:off x="31704663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DC273BC4-5564-4038-A46A-E0F082441D7B}"/>
                </a:ext>
              </a:extLst>
            </p:cNvPr>
            <p:cNvSpPr/>
            <p:nvPr/>
          </p:nvSpPr>
          <p:spPr>
            <a:xfrm>
              <a:off x="31704663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0F764660-1254-4984-B13F-C4FA97D6C157}"/>
                </a:ext>
              </a:extLst>
            </p:cNvPr>
            <p:cNvSpPr/>
            <p:nvPr/>
          </p:nvSpPr>
          <p:spPr>
            <a:xfrm>
              <a:off x="31704663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346EF078-F595-4025-A651-BFADFA47F7D5}"/>
                </a:ext>
              </a:extLst>
            </p:cNvPr>
            <p:cNvSpPr/>
            <p:nvPr/>
          </p:nvSpPr>
          <p:spPr>
            <a:xfrm>
              <a:off x="31704663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058C2292-6788-45D0-8BF2-4777EB9E4B9B}"/>
                </a:ext>
              </a:extLst>
            </p:cNvPr>
            <p:cNvSpPr/>
            <p:nvPr/>
          </p:nvSpPr>
          <p:spPr>
            <a:xfrm>
              <a:off x="31704663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281BE75F-22EE-4C0F-A6FE-8665A89C741C}"/>
                </a:ext>
              </a:extLst>
            </p:cNvPr>
            <p:cNvSpPr/>
            <p:nvPr/>
          </p:nvSpPr>
          <p:spPr>
            <a:xfrm>
              <a:off x="31704663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252DE26A-960F-4B64-978F-23F5A6AC3A1B}"/>
                </a:ext>
              </a:extLst>
            </p:cNvPr>
            <p:cNvSpPr/>
            <p:nvPr/>
          </p:nvSpPr>
          <p:spPr>
            <a:xfrm>
              <a:off x="31704663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254F5A8-1BBD-490A-9BE4-BE2E0D02BCD3}"/>
                </a:ext>
              </a:extLst>
            </p:cNvPr>
            <p:cNvSpPr/>
            <p:nvPr/>
          </p:nvSpPr>
          <p:spPr>
            <a:xfrm>
              <a:off x="32720663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5C7892F2-03F3-40C7-8A56-F38CEDB4235F}"/>
                </a:ext>
              </a:extLst>
            </p:cNvPr>
            <p:cNvSpPr/>
            <p:nvPr/>
          </p:nvSpPr>
          <p:spPr>
            <a:xfrm>
              <a:off x="32720663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DF677686-70D5-4E53-808B-8E2E36818008}"/>
                </a:ext>
              </a:extLst>
            </p:cNvPr>
            <p:cNvSpPr/>
            <p:nvPr/>
          </p:nvSpPr>
          <p:spPr>
            <a:xfrm>
              <a:off x="32720663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0FF4318F-0F0E-4C84-93A1-7A87C022C67E}"/>
                </a:ext>
              </a:extLst>
            </p:cNvPr>
            <p:cNvSpPr/>
            <p:nvPr/>
          </p:nvSpPr>
          <p:spPr>
            <a:xfrm>
              <a:off x="32720663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CE6FAD14-0C74-4654-9088-8FD6A70221CB}"/>
                </a:ext>
              </a:extLst>
            </p:cNvPr>
            <p:cNvSpPr/>
            <p:nvPr/>
          </p:nvSpPr>
          <p:spPr>
            <a:xfrm>
              <a:off x="32720663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0A3C7068-E807-4F57-B4F9-142965EEA40A}"/>
                </a:ext>
              </a:extLst>
            </p:cNvPr>
            <p:cNvSpPr/>
            <p:nvPr/>
          </p:nvSpPr>
          <p:spPr>
            <a:xfrm>
              <a:off x="32720663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998B103B-D9E9-479D-BAFF-8F1D5F3DE35D}"/>
                </a:ext>
              </a:extLst>
            </p:cNvPr>
            <p:cNvSpPr/>
            <p:nvPr/>
          </p:nvSpPr>
          <p:spPr>
            <a:xfrm>
              <a:off x="32720663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74BF9B95-7259-4A0B-B140-1832DABBDD46}"/>
                </a:ext>
              </a:extLst>
            </p:cNvPr>
            <p:cNvSpPr/>
            <p:nvPr/>
          </p:nvSpPr>
          <p:spPr>
            <a:xfrm>
              <a:off x="32720663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A545C6F5-C782-4757-B276-62C4106300A1}"/>
                </a:ext>
              </a:extLst>
            </p:cNvPr>
            <p:cNvSpPr/>
            <p:nvPr/>
          </p:nvSpPr>
          <p:spPr>
            <a:xfrm>
              <a:off x="33685941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id="{C7B6F5FF-449F-4594-AA1C-D319BF3B372B}"/>
                </a:ext>
              </a:extLst>
            </p:cNvPr>
            <p:cNvSpPr/>
            <p:nvPr/>
          </p:nvSpPr>
          <p:spPr>
            <a:xfrm>
              <a:off x="33685941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id="{00957DE7-176F-454F-91D7-A7F7C854FE3F}"/>
                </a:ext>
              </a:extLst>
            </p:cNvPr>
            <p:cNvSpPr/>
            <p:nvPr/>
          </p:nvSpPr>
          <p:spPr>
            <a:xfrm>
              <a:off x="33685941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837B8CB4-D0FD-4A6B-947F-63BF4F69F552}"/>
                </a:ext>
              </a:extLst>
            </p:cNvPr>
            <p:cNvSpPr/>
            <p:nvPr/>
          </p:nvSpPr>
          <p:spPr>
            <a:xfrm>
              <a:off x="33685941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id="{5351A4AD-07B7-4959-B430-74735547F2A6}"/>
                </a:ext>
              </a:extLst>
            </p:cNvPr>
            <p:cNvSpPr/>
            <p:nvPr/>
          </p:nvSpPr>
          <p:spPr>
            <a:xfrm>
              <a:off x="33685941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id="{71CBCA41-3E68-4EBA-B92A-7CE324F1FE3F}"/>
                </a:ext>
              </a:extLst>
            </p:cNvPr>
            <p:cNvSpPr/>
            <p:nvPr/>
          </p:nvSpPr>
          <p:spPr>
            <a:xfrm>
              <a:off x="33685941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id="{57FFC981-4EB1-4A68-8A43-D2AE991CB13E}"/>
                </a:ext>
              </a:extLst>
            </p:cNvPr>
            <p:cNvSpPr/>
            <p:nvPr/>
          </p:nvSpPr>
          <p:spPr>
            <a:xfrm>
              <a:off x="33685941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1A8E70B7-1598-4E2B-BF4F-43A4B013E091}"/>
                </a:ext>
              </a:extLst>
            </p:cNvPr>
            <p:cNvSpPr/>
            <p:nvPr/>
          </p:nvSpPr>
          <p:spPr>
            <a:xfrm>
              <a:off x="33685941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72B871B4-299A-4FEE-B751-A071C6680F28}"/>
                </a:ext>
              </a:extLst>
            </p:cNvPr>
            <p:cNvSpPr/>
            <p:nvPr/>
          </p:nvSpPr>
          <p:spPr>
            <a:xfrm>
              <a:off x="34701941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69918232-56E3-40B8-AAA3-1D76137DD80B}"/>
                </a:ext>
              </a:extLst>
            </p:cNvPr>
            <p:cNvSpPr/>
            <p:nvPr/>
          </p:nvSpPr>
          <p:spPr>
            <a:xfrm>
              <a:off x="34701941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08CDFF89-46A3-4DAF-B880-2790A2AA4353}"/>
                </a:ext>
              </a:extLst>
            </p:cNvPr>
            <p:cNvSpPr/>
            <p:nvPr/>
          </p:nvSpPr>
          <p:spPr>
            <a:xfrm>
              <a:off x="34701941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824630B7-8FF6-4D76-B1B1-66AC352CAF4C}"/>
                </a:ext>
              </a:extLst>
            </p:cNvPr>
            <p:cNvSpPr/>
            <p:nvPr/>
          </p:nvSpPr>
          <p:spPr>
            <a:xfrm>
              <a:off x="34701941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C1FDA62A-FF76-48FA-815B-63BB75A6D19D}"/>
                </a:ext>
              </a:extLst>
            </p:cNvPr>
            <p:cNvSpPr/>
            <p:nvPr/>
          </p:nvSpPr>
          <p:spPr>
            <a:xfrm>
              <a:off x="34701941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6D4E215D-8B70-4D2F-A1BE-ACDD44F1085B}"/>
                </a:ext>
              </a:extLst>
            </p:cNvPr>
            <p:cNvSpPr/>
            <p:nvPr/>
          </p:nvSpPr>
          <p:spPr>
            <a:xfrm>
              <a:off x="34701941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AA00209E-BDA6-4E5E-9A64-8A82CACD170D}"/>
                </a:ext>
              </a:extLst>
            </p:cNvPr>
            <p:cNvSpPr/>
            <p:nvPr/>
          </p:nvSpPr>
          <p:spPr>
            <a:xfrm>
              <a:off x="34701941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11663805-2BC6-4484-9B18-04DC5F648CB9}"/>
                </a:ext>
              </a:extLst>
            </p:cNvPr>
            <p:cNvSpPr/>
            <p:nvPr/>
          </p:nvSpPr>
          <p:spPr>
            <a:xfrm>
              <a:off x="34701941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869AEA4C-BBC6-4751-B7C8-4FD99B485806}"/>
                </a:ext>
              </a:extLst>
            </p:cNvPr>
            <p:cNvSpPr/>
            <p:nvPr/>
          </p:nvSpPr>
          <p:spPr>
            <a:xfrm>
              <a:off x="35762332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A336F8F5-FFC7-438C-9E79-155233852DD1}"/>
                </a:ext>
              </a:extLst>
            </p:cNvPr>
            <p:cNvSpPr/>
            <p:nvPr/>
          </p:nvSpPr>
          <p:spPr>
            <a:xfrm>
              <a:off x="35762332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7FB2FF8B-215B-4719-A8D8-F19C09B9A6A0}"/>
                </a:ext>
              </a:extLst>
            </p:cNvPr>
            <p:cNvSpPr/>
            <p:nvPr/>
          </p:nvSpPr>
          <p:spPr>
            <a:xfrm>
              <a:off x="35762332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495FE404-F47D-4B26-B71B-010663FBC4F3}"/>
                </a:ext>
              </a:extLst>
            </p:cNvPr>
            <p:cNvSpPr/>
            <p:nvPr/>
          </p:nvSpPr>
          <p:spPr>
            <a:xfrm>
              <a:off x="35762332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5DD8FF30-2536-495E-A7BD-1FEA2371CD26}"/>
                </a:ext>
              </a:extLst>
            </p:cNvPr>
            <p:cNvSpPr/>
            <p:nvPr/>
          </p:nvSpPr>
          <p:spPr>
            <a:xfrm>
              <a:off x="35762332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07493D1D-0BA8-4752-ABD8-C19E868D3C53}"/>
                </a:ext>
              </a:extLst>
            </p:cNvPr>
            <p:cNvSpPr/>
            <p:nvPr/>
          </p:nvSpPr>
          <p:spPr>
            <a:xfrm>
              <a:off x="35762332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A23EC9DF-5D90-4B77-ABE1-8A5EE566E975}"/>
                </a:ext>
              </a:extLst>
            </p:cNvPr>
            <p:cNvSpPr/>
            <p:nvPr/>
          </p:nvSpPr>
          <p:spPr>
            <a:xfrm>
              <a:off x="35762332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9B631A7C-B7FB-41DA-B2BC-38EF2229CFB6}"/>
                </a:ext>
              </a:extLst>
            </p:cNvPr>
            <p:cNvSpPr/>
            <p:nvPr/>
          </p:nvSpPr>
          <p:spPr>
            <a:xfrm>
              <a:off x="35762332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5C3A500E-8B84-4760-A74E-8C6BEFE40B01}"/>
                </a:ext>
              </a:extLst>
            </p:cNvPr>
            <p:cNvSpPr/>
            <p:nvPr/>
          </p:nvSpPr>
          <p:spPr>
            <a:xfrm>
              <a:off x="36778332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86B50557-C727-42B4-8791-52F710E7733F}"/>
                </a:ext>
              </a:extLst>
            </p:cNvPr>
            <p:cNvSpPr/>
            <p:nvPr/>
          </p:nvSpPr>
          <p:spPr>
            <a:xfrm>
              <a:off x="36778332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D6DFC5C3-4B88-4088-BF74-196F90659594}"/>
                </a:ext>
              </a:extLst>
            </p:cNvPr>
            <p:cNvSpPr/>
            <p:nvPr/>
          </p:nvSpPr>
          <p:spPr>
            <a:xfrm>
              <a:off x="36778332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10010675-9511-4A62-A6B8-605D55629459}"/>
                </a:ext>
              </a:extLst>
            </p:cNvPr>
            <p:cNvSpPr/>
            <p:nvPr/>
          </p:nvSpPr>
          <p:spPr>
            <a:xfrm>
              <a:off x="36778332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77651F33-9375-4FD6-93F1-7CE1233D8BF1}"/>
                </a:ext>
              </a:extLst>
            </p:cNvPr>
            <p:cNvSpPr/>
            <p:nvPr/>
          </p:nvSpPr>
          <p:spPr>
            <a:xfrm>
              <a:off x="36778332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134A6C65-469A-418F-A2AC-DB7E9500A52C}"/>
                </a:ext>
              </a:extLst>
            </p:cNvPr>
            <p:cNvSpPr/>
            <p:nvPr/>
          </p:nvSpPr>
          <p:spPr>
            <a:xfrm>
              <a:off x="36778332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8F6F5E36-D5F1-4B21-A2F9-47983646AD3F}"/>
                </a:ext>
              </a:extLst>
            </p:cNvPr>
            <p:cNvSpPr/>
            <p:nvPr/>
          </p:nvSpPr>
          <p:spPr>
            <a:xfrm>
              <a:off x="36778332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86C950FA-91DA-42B5-AE59-DF55C53453F0}"/>
                </a:ext>
              </a:extLst>
            </p:cNvPr>
            <p:cNvSpPr/>
            <p:nvPr/>
          </p:nvSpPr>
          <p:spPr>
            <a:xfrm>
              <a:off x="36778332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6CBE6395-7ED1-40CB-B007-3CB1839F931E}"/>
                </a:ext>
              </a:extLst>
            </p:cNvPr>
            <p:cNvSpPr/>
            <p:nvPr/>
          </p:nvSpPr>
          <p:spPr>
            <a:xfrm>
              <a:off x="37838723" y="703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7B8E830C-A944-4FA1-85A0-64BF27ED8841}"/>
                </a:ext>
              </a:extLst>
            </p:cNvPr>
            <p:cNvSpPr/>
            <p:nvPr/>
          </p:nvSpPr>
          <p:spPr>
            <a:xfrm>
              <a:off x="37838723" y="17956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4549A382-EE58-4C1C-B524-4E2D520B4E0F}"/>
                </a:ext>
              </a:extLst>
            </p:cNvPr>
            <p:cNvSpPr/>
            <p:nvPr/>
          </p:nvSpPr>
          <p:spPr>
            <a:xfrm>
              <a:off x="37838723" y="29713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F87D4E92-177B-4EA9-ACC3-42577E25F91C}"/>
                </a:ext>
              </a:extLst>
            </p:cNvPr>
            <p:cNvSpPr/>
            <p:nvPr/>
          </p:nvSpPr>
          <p:spPr>
            <a:xfrm>
              <a:off x="37838723" y="40635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7E501890-FBD0-4420-9399-B622F5F2ADFB}"/>
                </a:ext>
              </a:extLst>
            </p:cNvPr>
            <p:cNvSpPr/>
            <p:nvPr/>
          </p:nvSpPr>
          <p:spPr>
            <a:xfrm>
              <a:off x="37838723" y="51856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A3FA4174-1A91-47BA-9FFD-4F648BCA9194}"/>
                </a:ext>
              </a:extLst>
            </p:cNvPr>
            <p:cNvSpPr/>
            <p:nvPr/>
          </p:nvSpPr>
          <p:spPr>
            <a:xfrm>
              <a:off x="37838723" y="62778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2168AFE5-FCC5-41EB-8679-A704CA71D9B9}"/>
                </a:ext>
              </a:extLst>
            </p:cNvPr>
            <p:cNvSpPr/>
            <p:nvPr/>
          </p:nvSpPr>
          <p:spPr>
            <a:xfrm>
              <a:off x="37838723" y="74535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6" name="Oval 375">
              <a:extLst>
                <a:ext uri="{FF2B5EF4-FFF2-40B4-BE49-F238E27FC236}">
                  <a16:creationId xmlns:a16="http://schemas.microsoft.com/office/drawing/2014/main" id="{1DC3AC6C-7829-4D05-9ABC-8F0C497DEC7A}"/>
                </a:ext>
              </a:extLst>
            </p:cNvPr>
            <p:cNvSpPr/>
            <p:nvPr/>
          </p:nvSpPr>
          <p:spPr>
            <a:xfrm>
              <a:off x="37838723" y="85457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7" name="Oval 376">
              <a:extLst>
                <a:ext uri="{FF2B5EF4-FFF2-40B4-BE49-F238E27FC236}">
                  <a16:creationId xmlns:a16="http://schemas.microsoft.com/office/drawing/2014/main" id="{C67CF30C-EB16-450D-8CA9-EF50A63423D4}"/>
                </a:ext>
              </a:extLst>
            </p:cNvPr>
            <p:cNvSpPr/>
            <p:nvPr/>
          </p:nvSpPr>
          <p:spPr>
            <a:xfrm>
              <a:off x="38854723" y="7098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8" name="Oval 377">
              <a:extLst>
                <a:ext uri="{FF2B5EF4-FFF2-40B4-BE49-F238E27FC236}">
                  <a16:creationId xmlns:a16="http://schemas.microsoft.com/office/drawing/2014/main" id="{41101EE6-A515-47B9-901F-D4C636F33412}"/>
                </a:ext>
              </a:extLst>
            </p:cNvPr>
            <p:cNvSpPr/>
            <p:nvPr/>
          </p:nvSpPr>
          <p:spPr>
            <a:xfrm>
              <a:off x="38854723" y="18020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478173D7-F058-4464-B123-AE6878950433}"/>
                </a:ext>
              </a:extLst>
            </p:cNvPr>
            <p:cNvSpPr/>
            <p:nvPr/>
          </p:nvSpPr>
          <p:spPr>
            <a:xfrm>
              <a:off x="38854723" y="29777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7CBCC1FE-8381-42E3-A4F9-FD893CBBB699}"/>
                </a:ext>
              </a:extLst>
            </p:cNvPr>
            <p:cNvSpPr/>
            <p:nvPr/>
          </p:nvSpPr>
          <p:spPr>
            <a:xfrm>
              <a:off x="38854723" y="40699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1" name="Oval 380">
              <a:extLst>
                <a:ext uri="{FF2B5EF4-FFF2-40B4-BE49-F238E27FC236}">
                  <a16:creationId xmlns:a16="http://schemas.microsoft.com/office/drawing/2014/main" id="{B6EC8980-3462-4796-8F92-BD2274AC6C2F}"/>
                </a:ext>
              </a:extLst>
            </p:cNvPr>
            <p:cNvSpPr/>
            <p:nvPr/>
          </p:nvSpPr>
          <p:spPr>
            <a:xfrm>
              <a:off x="38854723" y="51920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2" name="Oval 381">
              <a:extLst>
                <a:ext uri="{FF2B5EF4-FFF2-40B4-BE49-F238E27FC236}">
                  <a16:creationId xmlns:a16="http://schemas.microsoft.com/office/drawing/2014/main" id="{FB4B533F-435A-46D9-9F8F-871AD1817AF1}"/>
                </a:ext>
              </a:extLst>
            </p:cNvPr>
            <p:cNvSpPr/>
            <p:nvPr/>
          </p:nvSpPr>
          <p:spPr>
            <a:xfrm>
              <a:off x="38854723" y="62842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9237693A-9630-4ADD-885F-E8C45F335F1D}"/>
                </a:ext>
              </a:extLst>
            </p:cNvPr>
            <p:cNvSpPr/>
            <p:nvPr/>
          </p:nvSpPr>
          <p:spPr>
            <a:xfrm>
              <a:off x="38854723" y="7459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8600266A-27C1-47B2-AC31-6FE887396DCC}"/>
                </a:ext>
              </a:extLst>
            </p:cNvPr>
            <p:cNvSpPr/>
            <p:nvPr/>
          </p:nvSpPr>
          <p:spPr>
            <a:xfrm>
              <a:off x="38854723" y="8552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60CF9F86-67D7-4091-BA93-7F87F59598AE}"/>
                </a:ext>
              </a:extLst>
            </p:cNvPr>
            <p:cNvSpPr/>
            <p:nvPr/>
          </p:nvSpPr>
          <p:spPr>
            <a:xfrm>
              <a:off x="39915114" y="670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6" name="Oval 385">
              <a:extLst>
                <a:ext uri="{FF2B5EF4-FFF2-40B4-BE49-F238E27FC236}">
                  <a16:creationId xmlns:a16="http://schemas.microsoft.com/office/drawing/2014/main" id="{5FA48BA2-A2BB-4E06-903C-949BF8056F62}"/>
                </a:ext>
              </a:extLst>
            </p:cNvPr>
            <p:cNvSpPr/>
            <p:nvPr/>
          </p:nvSpPr>
          <p:spPr>
            <a:xfrm>
              <a:off x="39915114" y="17625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7" name="Oval 386">
              <a:extLst>
                <a:ext uri="{FF2B5EF4-FFF2-40B4-BE49-F238E27FC236}">
                  <a16:creationId xmlns:a16="http://schemas.microsoft.com/office/drawing/2014/main" id="{087ADDC9-9C87-4BD5-9790-56DE68EFFE1A}"/>
                </a:ext>
              </a:extLst>
            </p:cNvPr>
            <p:cNvSpPr/>
            <p:nvPr/>
          </p:nvSpPr>
          <p:spPr>
            <a:xfrm>
              <a:off x="39915114" y="29382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8" name="Oval 387">
              <a:extLst>
                <a:ext uri="{FF2B5EF4-FFF2-40B4-BE49-F238E27FC236}">
                  <a16:creationId xmlns:a16="http://schemas.microsoft.com/office/drawing/2014/main" id="{43A1F798-6608-4989-8950-A7A40A7B8D10}"/>
                </a:ext>
              </a:extLst>
            </p:cNvPr>
            <p:cNvSpPr/>
            <p:nvPr/>
          </p:nvSpPr>
          <p:spPr>
            <a:xfrm>
              <a:off x="39915114" y="40304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DCF0932B-4E67-4BB2-95B9-9BBF61740F9F}"/>
                </a:ext>
              </a:extLst>
            </p:cNvPr>
            <p:cNvSpPr/>
            <p:nvPr/>
          </p:nvSpPr>
          <p:spPr>
            <a:xfrm>
              <a:off x="39915114" y="51525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0" name="Oval 389">
              <a:extLst>
                <a:ext uri="{FF2B5EF4-FFF2-40B4-BE49-F238E27FC236}">
                  <a16:creationId xmlns:a16="http://schemas.microsoft.com/office/drawing/2014/main" id="{E961808C-2778-4AD3-82D4-91DB80379203}"/>
                </a:ext>
              </a:extLst>
            </p:cNvPr>
            <p:cNvSpPr/>
            <p:nvPr/>
          </p:nvSpPr>
          <p:spPr>
            <a:xfrm>
              <a:off x="39915114" y="62447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1" name="Oval 390">
              <a:extLst>
                <a:ext uri="{FF2B5EF4-FFF2-40B4-BE49-F238E27FC236}">
                  <a16:creationId xmlns:a16="http://schemas.microsoft.com/office/drawing/2014/main" id="{580CAD48-79EC-4390-BD05-14FB4AB9564F}"/>
                </a:ext>
              </a:extLst>
            </p:cNvPr>
            <p:cNvSpPr/>
            <p:nvPr/>
          </p:nvSpPr>
          <p:spPr>
            <a:xfrm>
              <a:off x="39915114" y="74204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2" name="Oval 391">
              <a:extLst>
                <a:ext uri="{FF2B5EF4-FFF2-40B4-BE49-F238E27FC236}">
                  <a16:creationId xmlns:a16="http://schemas.microsoft.com/office/drawing/2014/main" id="{A69A520B-D401-416C-8E8E-D86ACE56156F}"/>
                </a:ext>
              </a:extLst>
            </p:cNvPr>
            <p:cNvSpPr/>
            <p:nvPr/>
          </p:nvSpPr>
          <p:spPr>
            <a:xfrm>
              <a:off x="39915114" y="85126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3300099B-A77C-40C5-BE6C-BFFC1E3C6644}"/>
                </a:ext>
              </a:extLst>
            </p:cNvPr>
            <p:cNvSpPr/>
            <p:nvPr/>
          </p:nvSpPr>
          <p:spPr>
            <a:xfrm>
              <a:off x="40931114" y="6767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4" name="Oval 393">
              <a:extLst>
                <a:ext uri="{FF2B5EF4-FFF2-40B4-BE49-F238E27FC236}">
                  <a16:creationId xmlns:a16="http://schemas.microsoft.com/office/drawing/2014/main" id="{15176990-9C80-47F4-8959-890B98D6EA0C}"/>
                </a:ext>
              </a:extLst>
            </p:cNvPr>
            <p:cNvSpPr/>
            <p:nvPr/>
          </p:nvSpPr>
          <p:spPr>
            <a:xfrm>
              <a:off x="40931114" y="17689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5" name="Oval 394">
              <a:extLst>
                <a:ext uri="{FF2B5EF4-FFF2-40B4-BE49-F238E27FC236}">
                  <a16:creationId xmlns:a16="http://schemas.microsoft.com/office/drawing/2014/main" id="{63925D05-AB50-4DD2-9AE9-BD59AF4BA26B}"/>
                </a:ext>
              </a:extLst>
            </p:cNvPr>
            <p:cNvSpPr/>
            <p:nvPr/>
          </p:nvSpPr>
          <p:spPr>
            <a:xfrm>
              <a:off x="40931114" y="29445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6" name="Oval 395">
              <a:extLst>
                <a:ext uri="{FF2B5EF4-FFF2-40B4-BE49-F238E27FC236}">
                  <a16:creationId xmlns:a16="http://schemas.microsoft.com/office/drawing/2014/main" id="{9087FC87-7003-4F64-8C79-5DFEA7ADF5D4}"/>
                </a:ext>
              </a:extLst>
            </p:cNvPr>
            <p:cNvSpPr/>
            <p:nvPr/>
          </p:nvSpPr>
          <p:spPr>
            <a:xfrm>
              <a:off x="40931114" y="40367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7" name="Oval 396">
              <a:extLst>
                <a:ext uri="{FF2B5EF4-FFF2-40B4-BE49-F238E27FC236}">
                  <a16:creationId xmlns:a16="http://schemas.microsoft.com/office/drawing/2014/main" id="{22AE63CA-13B4-4B56-AE91-38E08AA9476D}"/>
                </a:ext>
              </a:extLst>
            </p:cNvPr>
            <p:cNvSpPr/>
            <p:nvPr/>
          </p:nvSpPr>
          <p:spPr>
            <a:xfrm>
              <a:off x="40931114" y="51588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8" name="Oval 397">
              <a:extLst>
                <a:ext uri="{FF2B5EF4-FFF2-40B4-BE49-F238E27FC236}">
                  <a16:creationId xmlns:a16="http://schemas.microsoft.com/office/drawing/2014/main" id="{B7F04485-9976-4FCF-9B42-DCEEDB7719AA}"/>
                </a:ext>
              </a:extLst>
            </p:cNvPr>
            <p:cNvSpPr/>
            <p:nvPr/>
          </p:nvSpPr>
          <p:spPr>
            <a:xfrm>
              <a:off x="40931114" y="62510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99" name="Oval 398">
              <a:extLst>
                <a:ext uri="{FF2B5EF4-FFF2-40B4-BE49-F238E27FC236}">
                  <a16:creationId xmlns:a16="http://schemas.microsoft.com/office/drawing/2014/main" id="{18FD6D67-609E-4CDA-BF1C-C1771148E567}"/>
                </a:ext>
              </a:extLst>
            </p:cNvPr>
            <p:cNvSpPr/>
            <p:nvPr/>
          </p:nvSpPr>
          <p:spPr>
            <a:xfrm>
              <a:off x="40931114" y="7426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87F50591-5BD1-4AC9-88BA-26C58316ECB3}"/>
                </a:ext>
              </a:extLst>
            </p:cNvPr>
            <p:cNvSpPr/>
            <p:nvPr/>
          </p:nvSpPr>
          <p:spPr>
            <a:xfrm>
              <a:off x="40931114" y="8518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6D487834-D397-4A36-BE03-8B9CF15F1B4B}"/>
                </a:ext>
              </a:extLst>
            </p:cNvPr>
            <p:cNvSpPr/>
            <p:nvPr/>
          </p:nvSpPr>
          <p:spPr>
            <a:xfrm>
              <a:off x="41908738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5D9D050C-B34D-41F2-9BE6-80C980FEF4A5}"/>
                </a:ext>
              </a:extLst>
            </p:cNvPr>
            <p:cNvSpPr/>
            <p:nvPr/>
          </p:nvSpPr>
          <p:spPr>
            <a:xfrm>
              <a:off x="41908738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4EFBDA5C-A511-44BF-BED8-BD1E75392337}"/>
                </a:ext>
              </a:extLst>
            </p:cNvPr>
            <p:cNvSpPr/>
            <p:nvPr/>
          </p:nvSpPr>
          <p:spPr>
            <a:xfrm>
              <a:off x="41908738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4" name="Oval 403">
              <a:extLst>
                <a:ext uri="{FF2B5EF4-FFF2-40B4-BE49-F238E27FC236}">
                  <a16:creationId xmlns:a16="http://schemas.microsoft.com/office/drawing/2014/main" id="{1A2C9D8A-3603-4A2E-ADE0-72F3E64F4437}"/>
                </a:ext>
              </a:extLst>
            </p:cNvPr>
            <p:cNvSpPr/>
            <p:nvPr/>
          </p:nvSpPr>
          <p:spPr>
            <a:xfrm>
              <a:off x="41908738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9CA50CEF-042E-4686-BE1B-F4712557EFEE}"/>
                </a:ext>
              </a:extLst>
            </p:cNvPr>
            <p:cNvSpPr/>
            <p:nvPr/>
          </p:nvSpPr>
          <p:spPr>
            <a:xfrm>
              <a:off x="41908738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A67501A1-5A2C-49AC-84A1-80A3475C8AD1}"/>
                </a:ext>
              </a:extLst>
            </p:cNvPr>
            <p:cNvSpPr/>
            <p:nvPr/>
          </p:nvSpPr>
          <p:spPr>
            <a:xfrm>
              <a:off x="41908738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7" name="Oval 406">
              <a:extLst>
                <a:ext uri="{FF2B5EF4-FFF2-40B4-BE49-F238E27FC236}">
                  <a16:creationId xmlns:a16="http://schemas.microsoft.com/office/drawing/2014/main" id="{66DE8167-EA87-4D02-8648-74F9AB3862FF}"/>
                </a:ext>
              </a:extLst>
            </p:cNvPr>
            <p:cNvSpPr/>
            <p:nvPr/>
          </p:nvSpPr>
          <p:spPr>
            <a:xfrm>
              <a:off x="41908738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8" name="Oval 407">
              <a:extLst>
                <a:ext uri="{FF2B5EF4-FFF2-40B4-BE49-F238E27FC236}">
                  <a16:creationId xmlns:a16="http://schemas.microsoft.com/office/drawing/2014/main" id="{EC2A86DD-E695-400C-A0DB-70DA0A42A38A}"/>
                </a:ext>
              </a:extLst>
            </p:cNvPr>
            <p:cNvSpPr/>
            <p:nvPr/>
          </p:nvSpPr>
          <p:spPr>
            <a:xfrm>
              <a:off x="41908738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9" name="Oval 408">
              <a:extLst>
                <a:ext uri="{FF2B5EF4-FFF2-40B4-BE49-F238E27FC236}">
                  <a16:creationId xmlns:a16="http://schemas.microsoft.com/office/drawing/2014/main" id="{6A9A72D2-7CCE-4847-AD5A-29F0A749092E}"/>
                </a:ext>
              </a:extLst>
            </p:cNvPr>
            <p:cNvSpPr/>
            <p:nvPr/>
          </p:nvSpPr>
          <p:spPr>
            <a:xfrm>
              <a:off x="42924738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0" name="Oval 409">
              <a:extLst>
                <a:ext uri="{FF2B5EF4-FFF2-40B4-BE49-F238E27FC236}">
                  <a16:creationId xmlns:a16="http://schemas.microsoft.com/office/drawing/2014/main" id="{30ED19B4-3E9A-475B-A0E0-B4855CFA65FB}"/>
                </a:ext>
              </a:extLst>
            </p:cNvPr>
            <p:cNvSpPr/>
            <p:nvPr/>
          </p:nvSpPr>
          <p:spPr>
            <a:xfrm>
              <a:off x="42924738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1" name="Oval 410">
              <a:extLst>
                <a:ext uri="{FF2B5EF4-FFF2-40B4-BE49-F238E27FC236}">
                  <a16:creationId xmlns:a16="http://schemas.microsoft.com/office/drawing/2014/main" id="{454AC278-FFBE-46D8-BDBB-94664930E645}"/>
                </a:ext>
              </a:extLst>
            </p:cNvPr>
            <p:cNvSpPr/>
            <p:nvPr/>
          </p:nvSpPr>
          <p:spPr>
            <a:xfrm>
              <a:off x="42924738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2" name="Oval 411">
              <a:extLst>
                <a:ext uri="{FF2B5EF4-FFF2-40B4-BE49-F238E27FC236}">
                  <a16:creationId xmlns:a16="http://schemas.microsoft.com/office/drawing/2014/main" id="{6B5CBB1D-2934-45C3-BBB8-7BDD74382B73}"/>
                </a:ext>
              </a:extLst>
            </p:cNvPr>
            <p:cNvSpPr/>
            <p:nvPr/>
          </p:nvSpPr>
          <p:spPr>
            <a:xfrm>
              <a:off x="42924738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3" name="Oval 412">
              <a:extLst>
                <a:ext uri="{FF2B5EF4-FFF2-40B4-BE49-F238E27FC236}">
                  <a16:creationId xmlns:a16="http://schemas.microsoft.com/office/drawing/2014/main" id="{417216C3-6D0D-45E0-AFA5-D0C193CC1A4C}"/>
                </a:ext>
              </a:extLst>
            </p:cNvPr>
            <p:cNvSpPr/>
            <p:nvPr/>
          </p:nvSpPr>
          <p:spPr>
            <a:xfrm>
              <a:off x="42924738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4" name="Oval 413">
              <a:extLst>
                <a:ext uri="{FF2B5EF4-FFF2-40B4-BE49-F238E27FC236}">
                  <a16:creationId xmlns:a16="http://schemas.microsoft.com/office/drawing/2014/main" id="{74511AE1-0CA4-4AC1-8208-3CEB2819D191}"/>
                </a:ext>
              </a:extLst>
            </p:cNvPr>
            <p:cNvSpPr/>
            <p:nvPr/>
          </p:nvSpPr>
          <p:spPr>
            <a:xfrm>
              <a:off x="42924738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5" name="Oval 414">
              <a:extLst>
                <a:ext uri="{FF2B5EF4-FFF2-40B4-BE49-F238E27FC236}">
                  <a16:creationId xmlns:a16="http://schemas.microsoft.com/office/drawing/2014/main" id="{5A2DD0F6-5604-4A37-BF5A-42577B61E546}"/>
                </a:ext>
              </a:extLst>
            </p:cNvPr>
            <p:cNvSpPr/>
            <p:nvPr/>
          </p:nvSpPr>
          <p:spPr>
            <a:xfrm>
              <a:off x="42924738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6" name="Oval 415">
              <a:extLst>
                <a:ext uri="{FF2B5EF4-FFF2-40B4-BE49-F238E27FC236}">
                  <a16:creationId xmlns:a16="http://schemas.microsoft.com/office/drawing/2014/main" id="{97E7CAA5-1145-40E4-9483-B0FE7D1EDC33}"/>
                </a:ext>
              </a:extLst>
            </p:cNvPr>
            <p:cNvSpPr/>
            <p:nvPr/>
          </p:nvSpPr>
          <p:spPr>
            <a:xfrm>
              <a:off x="42924738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7" name="Oval 416">
              <a:extLst>
                <a:ext uri="{FF2B5EF4-FFF2-40B4-BE49-F238E27FC236}">
                  <a16:creationId xmlns:a16="http://schemas.microsoft.com/office/drawing/2014/main" id="{237C12D9-7366-4393-87A8-6470130F52A9}"/>
                </a:ext>
              </a:extLst>
            </p:cNvPr>
            <p:cNvSpPr/>
            <p:nvPr/>
          </p:nvSpPr>
          <p:spPr>
            <a:xfrm>
              <a:off x="43985129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8" name="Oval 417">
              <a:extLst>
                <a:ext uri="{FF2B5EF4-FFF2-40B4-BE49-F238E27FC236}">
                  <a16:creationId xmlns:a16="http://schemas.microsoft.com/office/drawing/2014/main" id="{BA107F38-BB6E-4FC7-9E26-8B85A7F02CC3}"/>
                </a:ext>
              </a:extLst>
            </p:cNvPr>
            <p:cNvSpPr/>
            <p:nvPr/>
          </p:nvSpPr>
          <p:spPr>
            <a:xfrm>
              <a:off x="43985129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9" name="Oval 418">
              <a:extLst>
                <a:ext uri="{FF2B5EF4-FFF2-40B4-BE49-F238E27FC236}">
                  <a16:creationId xmlns:a16="http://schemas.microsoft.com/office/drawing/2014/main" id="{7605D238-CD5E-4DD5-96A1-B96979F7BAB9}"/>
                </a:ext>
              </a:extLst>
            </p:cNvPr>
            <p:cNvSpPr/>
            <p:nvPr/>
          </p:nvSpPr>
          <p:spPr>
            <a:xfrm>
              <a:off x="43985129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0" name="Oval 419">
              <a:extLst>
                <a:ext uri="{FF2B5EF4-FFF2-40B4-BE49-F238E27FC236}">
                  <a16:creationId xmlns:a16="http://schemas.microsoft.com/office/drawing/2014/main" id="{F318C5BB-B1C5-43C2-8582-8C7D08CF0969}"/>
                </a:ext>
              </a:extLst>
            </p:cNvPr>
            <p:cNvSpPr/>
            <p:nvPr/>
          </p:nvSpPr>
          <p:spPr>
            <a:xfrm>
              <a:off x="43985129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1" name="Oval 420">
              <a:extLst>
                <a:ext uri="{FF2B5EF4-FFF2-40B4-BE49-F238E27FC236}">
                  <a16:creationId xmlns:a16="http://schemas.microsoft.com/office/drawing/2014/main" id="{B8F2C4CA-9B22-4A04-AFCB-84501B5D2EB8}"/>
                </a:ext>
              </a:extLst>
            </p:cNvPr>
            <p:cNvSpPr/>
            <p:nvPr/>
          </p:nvSpPr>
          <p:spPr>
            <a:xfrm>
              <a:off x="43985129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2" name="Oval 421">
              <a:extLst>
                <a:ext uri="{FF2B5EF4-FFF2-40B4-BE49-F238E27FC236}">
                  <a16:creationId xmlns:a16="http://schemas.microsoft.com/office/drawing/2014/main" id="{51FA1A71-DDD8-4779-8A30-1E3B00A70AAA}"/>
                </a:ext>
              </a:extLst>
            </p:cNvPr>
            <p:cNvSpPr/>
            <p:nvPr/>
          </p:nvSpPr>
          <p:spPr>
            <a:xfrm>
              <a:off x="43985129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3" name="Oval 422">
              <a:extLst>
                <a:ext uri="{FF2B5EF4-FFF2-40B4-BE49-F238E27FC236}">
                  <a16:creationId xmlns:a16="http://schemas.microsoft.com/office/drawing/2014/main" id="{BDE691F3-09EA-4E7B-B97F-0EC1667C1756}"/>
                </a:ext>
              </a:extLst>
            </p:cNvPr>
            <p:cNvSpPr/>
            <p:nvPr/>
          </p:nvSpPr>
          <p:spPr>
            <a:xfrm>
              <a:off x="43985129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4" name="Oval 423">
              <a:extLst>
                <a:ext uri="{FF2B5EF4-FFF2-40B4-BE49-F238E27FC236}">
                  <a16:creationId xmlns:a16="http://schemas.microsoft.com/office/drawing/2014/main" id="{2C5D3484-144C-4179-AB78-4ABFE48D9379}"/>
                </a:ext>
              </a:extLst>
            </p:cNvPr>
            <p:cNvSpPr/>
            <p:nvPr/>
          </p:nvSpPr>
          <p:spPr>
            <a:xfrm>
              <a:off x="43985129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5" name="Oval 424">
              <a:extLst>
                <a:ext uri="{FF2B5EF4-FFF2-40B4-BE49-F238E27FC236}">
                  <a16:creationId xmlns:a16="http://schemas.microsoft.com/office/drawing/2014/main" id="{754F1DA6-626B-47F2-8103-28963AAE4CD0}"/>
                </a:ext>
              </a:extLst>
            </p:cNvPr>
            <p:cNvSpPr/>
            <p:nvPr/>
          </p:nvSpPr>
          <p:spPr>
            <a:xfrm>
              <a:off x="45001129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6" name="Oval 425">
              <a:extLst>
                <a:ext uri="{FF2B5EF4-FFF2-40B4-BE49-F238E27FC236}">
                  <a16:creationId xmlns:a16="http://schemas.microsoft.com/office/drawing/2014/main" id="{1EECBF32-395F-4C3C-97A0-829BBF5D9712}"/>
                </a:ext>
              </a:extLst>
            </p:cNvPr>
            <p:cNvSpPr/>
            <p:nvPr/>
          </p:nvSpPr>
          <p:spPr>
            <a:xfrm>
              <a:off x="45001129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7" name="Oval 426">
              <a:extLst>
                <a:ext uri="{FF2B5EF4-FFF2-40B4-BE49-F238E27FC236}">
                  <a16:creationId xmlns:a16="http://schemas.microsoft.com/office/drawing/2014/main" id="{07A35C58-B81A-44AD-AA81-03D3DE99363F}"/>
                </a:ext>
              </a:extLst>
            </p:cNvPr>
            <p:cNvSpPr/>
            <p:nvPr/>
          </p:nvSpPr>
          <p:spPr>
            <a:xfrm>
              <a:off x="45001129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8" name="Oval 427">
              <a:extLst>
                <a:ext uri="{FF2B5EF4-FFF2-40B4-BE49-F238E27FC236}">
                  <a16:creationId xmlns:a16="http://schemas.microsoft.com/office/drawing/2014/main" id="{FC9BF85A-2A3E-4A03-9304-B94C25C1AD80}"/>
                </a:ext>
              </a:extLst>
            </p:cNvPr>
            <p:cNvSpPr/>
            <p:nvPr/>
          </p:nvSpPr>
          <p:spPr>
            <a:xfrm>
              <a:off x="45001129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9" name="Oval 428">
              <a:extLst>
                <a:ext uri="{FF2B5EF4-FFF2-40B4-BE49-F238E27FC236}">
                  <a16:creationId xmlns:a16="http://schemas.microsoft.com/office/drawing/2014/main" id="{7086FC98-F90A-4722-AD52-A26F276AD7B1}"/>
                </a:ext>
              </a:extLst>
            </p:cNvPr>
            <p:cNvSpPr/>
            <p:nvPr/>
          </p:nvSpPr>
          <p:spPr>
            <a:xfrm>
              <a:off x="45001129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0" name="Oval 429">
              <a:extLst>
                <a:ext uri="{FF2B5EF4-FFF2-40B4-BE49-F238E27FC236}">
                  <a16:creationId xmlns:a16="http://schemas.microsoft.com/office/drawing/2014/main" id="{E1310CE6-32F9-4C5F-88B8-668B6E5DCD23}"/>
                </a:ext>
              </a:extLst>
            </p:cNvPr>
            <p:cNvSpPr/>
            <p:nvPr/>
          </p:nvSpPr>
          <p:spPr>
            <a:xfrm>
              <a:off x="45001129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1" name="Oval 430">
              <a:extLst>
                <a:ext uri="{FF2B5EF4-FFF2-40B4-BE49-F238E27FC236}">
                  <a16:creationId xmlns:a16="http://schemas.microsoft.com/office/drawing/2014/main" id="{1A1B3C29-DDC4-40F3-892A-89D8FF98CB09}"/>
                </a:ext>
              </a:extLst>
            </p:cNvPr>
            <p:cNvSpPr/>
            <p:nvPr/>
          </p:nvSpPr>
          <p:spPr>
            <a:xfrm>
              <a:off x="45001129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2" name="Oval 431">
              <a:extLst>
                <a:ext uri="{FF2B5EF4-FFF2-40B4-BE49-F238E27FC236}">
                  <a16:creationId xmlns:a16="http://schemas.microsoft.com/office/drawing/2014/main" id="{4C8277F2-C1C5-4F2E-9839-3E8282E04D9E}"/>
                </a:ext>
              </a:extLst>
            </p:cNvPr>
            <p:cNvSpPr/>
            <p:nvPr/>
          </p:nvSpPr>
          <p:spPr>
            <a:xfrm>
              <a:off x="45001129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3" name="Oval 432">
              <a:extLst>
                <a:ext uri="{FF2B5EF4-FFF2-40B4-BE49-F238E27FC236}">
                  <a16:creationId xmlns:a16="http://schemas.microsoft.com/office/drawing/2014/main" id="{9E09BC4F-BE19-4110-BA81-CEA7BB61C0A8}"/>
                </a:ext>
              </a:extLst>
            </p:cNvPr>
            <p:cNvSpPr/>
            <p:nvPr/>
          </p:nvSpPr>
          <p:spPr>
            <a:xfrm>
              <a:off x="46061520" y="7288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4" name="Oval 433">
              <a:extLst>
                <a:ext uri="{FF2B5EF4-FFF2-40B4-BE49-F238E27FC236}">
                  <a16:creationId xmlns:a16="http://schemas.microsoft.com/office/drawing/2014/main" id="{D0A93A0A-D4DC-4DFF-AA42-0173A8CCF5AB}"/>
                </a:ext>
              </a:extLst>
            </p:cNvPr>
            <p:cNvSpPr/>
            <p:nvPr/>
          </p:nvSpPr>
          <p:spPr>
            <a:xfrm>
              <a:off x="46061520" y="18210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5" name="Oval 434">
              <a:extLst>
                <a:ext uri="{FF2B5EF4-FFF2-40B4-BE49-F238E27FC236}">
                  <a16:creationId xmlns:a16="http://schemas.microsoft.com/office/drawing/2014/main" id="{2005DF62-6C91-4A0A-959C-4CD4305C9A16}"/>
                </a:ext>
              </a:extLst>
            </p:cNvPr>
            <p:cNvSpPr/>
            <p:nvPr/>
          </p:nvSpPr>
          <p:spPr>
            <a:xfrm>
              <a:off x="46061520" y="29967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6" name="Oval 435">
              <a:extLst>
                <a:ext uri="{FF2B5EF4-FFF2-40B4-BE49-F238E27FC236}">
                  <a16:creationId xmlns:a16="http://schemas.microsoft.com/office/drawing/2014/main" id="{A58CE38D-DE68-4A1C-A12B-E560275CE461}"/>
                </a:ext>
              </a:extLst>
            </p:cNvPr>
            <p:cNvSpPr/>
            <p:nvPr/>
          </p:nvSpPr>
          <p:spPr>
            <a:xfrm>
              <a:off x="46061520" y="408896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7" name="Oval 436">
              <a:extLst>
                <a:ext uri="{FF2B5EF4-FFF2-40B4-BE49-F238E27FC236}">
                  <a16:creationId xmlns:a16="http://schemas.microsoft.com/office/drawing/2014/main" id="{547FAB00-6D48-416C-9C87-48B445C04BA6}"/>
                </a:ext>
              </a:extLst>
            </p:cNvPr>
            <p:cNvSpPr/>
            <p:nvPr/>
          </p:nvSpPr>
          <p:spPr>
            <a:xfrm>
              <a:off x="46061520" y="52110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8" name="Oval 437">
              <a:extLst>
                <a:ext uri="{FF2B5EF4-FFF2-40B4-BE49-F238E27FC236}">
                  <a16:creationId xmlns:a16="http://schemas.microsoft.com/office/drawing/2014/main" id="{3BA7F585-0423-4F12-8AA6-E2DA246445CB}"/>
                </a:ext>
              </a:extLst>
            </p:cNvPr>
            <p:cNvSpPr/>
            <p:nvPr/>
          </p:nvSpPr>
          <p:spPr>
            <a:xfrm>
              <a:off x="46061520" y="630325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39" name="Oval 438">
              <a:extLst>
                <a:ext uri="{FF2B5EF4-FFF2-40B4-BE49-F238E27FC236}">
                  <a16:creationId xmlns:a16="http://schemas.microsoft.com/office/drawing/2014/main" id="{770E10B4-1486-4745-BDDF-8C384EE41A01}"/>
                </a:ext>
              </a:extLst>
            </p:cNvPr>
            <p:cNvSpPr/>
            <p:nvPr/>
          </p:nvSpPr>
          <p:spPr>
            <a:xfrm>
              <a:off x="46061520" y="74789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0" name="Oval 439">
              <a:extLst>
                <a:ext uri="{FF2B5EF4-FFF2-40B4-BE49-F238E27FC236}">
                  <a16:creationId xmlns:a16="http://schemas.microsoft.com/office/drawing/2014/main" id="{5052187E-E055-4E2E-BD9A-1502B04D0119}"/>
                </a:ext>
              </a:extLst>
            </p:cNvPr>
            <p:cNvSpPr/>
            <p:nvPr/>
          </p:nvSpPr>
          <p:spPr>
            <a:xfrm>
              <a:off x="46061520" y="85711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1" name="Oval 440">
              <a:extLst>
                <a:ext uri="{FF2B5EF4-FFF2-40B4-BE49-F238E27FC236}">
                  <a16:creationId xmlns:a16="http://schemas.microsoft.com/office/drawing/2014/main" id="{19FC590F-BCFD-4700-B25B-DD837F89C685}"/>
                </a:ext>
              </a:extLst>
            </p:cNvPr>
            <p:cNvSpPr/>
            <p:nvPr/>
          </p:nvSpPr>
          <p:spPr>
            <a:xfrm>
              <a:off x="47077520" y="7352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2" name="Oval 441">
              <a:extLst>
                <a:ext uri="{FF2B5EF4-FFF2-40B4-BE49-F238E27FC236}">
                  <a16:creationId xmlns:a16="http://schemas.microsoft.com/office/drawing/2014/main" id="{B55063CB-8A67-43C5-AAB0-8E1F16755F55}"/>
                </a:ext>
              </a:extLst>
            </p:cNvPr>
            <p:cNvSpPr/>
            <p:nvPr/>
          </p:nvSpPr>
          <p:spPr>
            <a:xfrm>
              <a:off x="47077520" y="182743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3" name="Oval 442">
              <a:extLst>
                <a:ext uri="{FF2B5EF4-FFF2-40B4-BE49-F238E27FC236}">
                  <a16:creationId xmlns:a16="http://schemas.microsoft.com/office/drawing/2014/main" id="{1B29A7D8-3E1D-4B42-A65C-A6367BDFF749}"/>
                </a:ext>
              </a:extLst>
            </p:cNvPr>
            <p:cNvSpPr/>
            <p:nvPr/>
          </p:nvSpPr>
          <p:spPr>
            <a:xfrm>
              <a:off x="47077520" y="30031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4" name="Oval 443">
              <a:extLst>
                <a:ext uri="{FF2B5EF4-FFF2-40B4-BE49-F238E27FC236}">
                  <a16:creationId xmlns:a16="http://schemas.microsoft.com/office/drawing/2014/main" id="{EBBA8C27-F664-43F4-83DE-3CDA3E383978}"/>
                </a:ext>
              </a:extLst>
            </p:cNvPr>
            <p:cNvSpPr/>
            <p:nvPr/>
          </p:nvSpPr>
          <p:spPr>
            <a:xfrm>
              <a:off x="47077520" y="409531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5" name="Oval 444">
              <a:extLst>
                <a:ext uri="{FF2B5EF4-FFF2-40B4-BE49-F238E27FC236}">
                  <a16:creationId xmlns:a16="http://schemas.microsoft.com/office/drawing/2014/main" id="{4D4F7772-2A9B-4CF4-8453-823E53A2B0AE}"/>
                </a:ext>
              </a:extLst>
            </p:cNvPr>
            <p:cNvSpPr/>
            <p:nvPr/>
          </p:nvSpPr>
          <p:spPr>
            <a:xfrm>
              <a:off x="47077520" y="52174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B09DEB73-1E0F-4B37-96BD-C893333F275F}"/>
                </a:ext>
              </a:extLst>
            </p:cNvPr>
            <p:cNvSpPr/>
            <p:nvPr/>
          </p:nvSpPr>
          <p:spPr>
            <a:xfrm>
              <a:off x="47077520" y="630960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0CB1E102-21B3-4230-A3AB-1DDB2E2ACF16}"/>
                </a:ext>
              </a:extLst>
            </p:cNvPr>
            <p:cNvSpPr/>
            <p:nvPr/>
          </p:nvSpPr>
          <p:spPr>
            <a:xfrm>
              <a:off x="47077520" y="74852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AA208953-BA43-4AB0-9D68-789024277D25}"/>
                </a:ext>
              </a:extLst>
            </p:cNvPr>
            <p:cNvSpPr/>
            <p:nvPr/>
          </p:nvSpPr>
          <p:spPr>
            <a:xfrm>
              <a:off x="47077520" y="8577483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49" name="Oval 448">
              <a:extLst>
                <a:ext uri="{FF2B5EF4-FFF2-40B4-BE49-F238E27FC236}">
                  <a16:creationId xmlns:a16="http://schemas.microsoft.com/office/drawing/2014/main" id="{32CC9530-EE08-4D1B-8FDD-60CC92A85240}"/>
                </a:ext>
              </a:extLst>
            </p:cNvPr>
            <p:cNvSpPr/>
            <p:nvPr/>
          </p:nvSpPr>
          <p:spPr>
            <a:xfrm>
              <a:off x="48137911" y="6957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0" name="Oval 449">
              <a:extLst>
                <a:ext uri="{FF2B5EF4-FFF2-40B4-BE49-F238E27FC236}">
                  <a16:creationId xmlns:a16="http://schemas.microsoft.com/office/drawing/2014/main" id="{63A8AE7D-94C2-4DCF-AB44-B86685AF556C}"/>
                </a:ext>
              </a:extLst>
            </p:cNvPr>
            <p:cNvSpPr/>
            <p:nvPr/>
          </p:nvSpPr>
          <p:spPr>
            <a:xfrm>
              <a:off x="48137911" y="17879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1" name="Oval 450">
              <a:extLst>
                <a:ext uri="{FF2B5EF4-FFF2-40B4-BE49-F238E27FC236}">
                  <a16:creationId xmlns:a16="http://schemas.microsoft.com/office/drawing/2014/main" id="{37C83841-A445-43C9-9C92-B9795CE59EE0}"/>
                </a:ext>
              </a:extLst>
            </p:cNvPr>
            <p:cNvSpPr/>
            <p:nvPr/>
          </p:nvSpPr>
          <p:spPr>
            <a:xfrm>
              <a:off x="48137911" y="29636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2" name="Oval 451">
              <a:extLst>
                <a:ext uri="{FF2B5EF4-FFF2-40B4-BE49-F238E27FC236}">
                  <a16:creationId xmlns:a16="http://schemas.microsoft.com/office/drawing/2014/main" id="{6D07DABB-F1E7-4BDC-AB26-F44306178651}"/>
                </a:ext>
              </a:extLst>
            </p:cNvPr>
            <p:cNvSpPr/>
            <p:nvPr/>
          </p:nvSpPr>
          <p:spPr>
            <a:xfrm>
              <a:off x="48137911" y="405584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3" name="Oval 452">
              <a:extLst>
                <a:ext uri="{FF2B5EF4-FFF2-40B4-BE49-F238E27FC236}">
                  <a16:creationId xmlns:a16="http://schemas.microsoft.com/office/drawing/2014/main" id="{C2AAD94F-79EF-4633-A6D6-0DC2E8D16F57}"/>
                </a:ext>
              </a:extLst>
            </p:cNvPr>
            <p:cNvSpPr/>
            <p:nvPr/>
          </p:nvSpPr>
          <p:spPr>
            <a:xfrm>
              <a:off x="48137911" y="51779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4" name="Oval 453">
              <a:extLst>
                <a:ext uri="{FF2B5EF4-FFF2-40B4-BE49-F238E27FC236}">
                  <a16:creationId xmlns:a16="http://schemas.microsoft.com/office/drawing/2014/main" id="{E9E3A509-DD2A-4C4C-B9F7-776D4CE80CC9}"/>
                </a:ext>
              </a:extLst>
            </p:cNvPr>
            <p:cNvSpPr/>
            <p:nvPr/>
          </p:nvSpPr>
          <p:spPr>
            <a:xfrm>
              <a:off x="48137911" y="627013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FD174495-1768-4BFD-9782-9C0FFAEA48E6}"/>
                </a:ext>
              </a:extLst>
            </p:cNvPr>
            <p:cNvSpPr/>
            <p:nvPr/>
          </p:nvSpPr>
          <p:spPr>
            <a:xfrm>
              <a:off x="48137911" y="74458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6" name="Oval 455">
              <a:extLst>
                <a:ext uri="{FF2B5EF4-FFF2-40B4-BE49-F238E27FC236}">
                  <a16:creationId xmlns:a16="http://schemas.microsoft.com/office/drawing/2014/main" id="{03F3C218-184A-480C-B105-52B642095D8A}"/>
                </a:ext>
              </a:extLst>
            </p:cNvPr>
            <p:cNvSpPr/>
            <p:nvPr/>
          </p:nvSpPr>
          <p:spPr>
            <a:xfrm>
              <a:off x="48137911" y="85380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7" name="Oval 456">
              <a:extLst>
                <a:ext uri="{FF2B5EF4-FFF2-40B4-BE49-F238E27FC236}">
                  <a16:creationId xmlns:a16="http://schemas.microsoft.com/office/drawing/2014/main" id="{D2063DFF-9D4F-403F-B3FA-DE370E3BC6BA}"/>
                </a:ext>
              </a:extLst>
            </p:cNvPr>
            <p:cNvSpPr/>
            <p:nvPr/>
          </p:nvSpPr>
          <p:spPr>
            <a:xfrm>
              <a:off x="49153911" y="7021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709865F5-E7C6-4BC9-AC97-5B51B076680E}"/>
                </a:ext>
              </a:extLst>
            </p:cNvPr>
            <p:cNvSpPr/>
            <p:nvPr/>
          </p:nvSpPr>
          <p:spPr>
            <a:xfrm>
              <a:off x="49153911" y="179431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FB10F02E-7B34-4313-80F5-E517854A9402}"/>
                </a:ext>
              </a:extLst>
            </p:cNvPr>
            <p:cNvSpPr/>
            <p:nvPr/>
          </p:nvSpPr>
          <p:spPr>
            <a:xfrm>
              <a:off x="49153911" y="29699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6A455EE8-39D9-4D3D-BB2D-C1A7439B9916}"/>
                </a:ext>
              </a:extLst>
            </p:cNvPr>
            <p:cNvSpPr/>
            <p:nvPr/>
          </p:nvSpPr>
          <p:spPr>
            <a:xfrm>
              <a:off x="49153911" y="406219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9865D728-2185-4918-88DA-DB207F5F01CE}"/>
                </a:ext>
              </a:extLst>
            </p:cNvPr>
            <p:cNvSpPr/>
            <p:nvPr/>
          </p:nvSpPr>
          <p:spPr>
            <a:xfrm>
              <a:off x="49153911" y="51842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2" name="Oval 461">
              <a:extLst>
                <a:ext uri="{FF2B5EF4-FFF2-40B4-BE49-F238E27FC236}">
                  <a16:creationId xmlns:a16="http://schemas.microsoft.com/office/drawing/2014/main" id="{E386EC01-7F5F-4F34-A70B-5D488B8F199A}"/>
                </a:ext>
              </a:extLst>
            </p:cNvPr>
            <p:cNvSpPr/>
            <p:nvPr/>
          </p:nvSpPr>
          <p:spPr>
            <a:xfrm>
              <a:off x="49153911" y="627648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3" name="Oval 462">
              <a:extLst>
                <a:ext uri="{FF2B5EF4-FFF2-40B4-BE49-F238E27FC236}">
                  <a16:creationId xmlns:a16="http://schemas.microsoft.com/office/drawing/2014/main" id="{1BFF4022-A17A-49FB-A77A-49C12C4A713F}"/>
                </a:ext>
              </a:extLst>
            </p:cNvPr>
            <p:cNvSpPr/>
            <p:nvPr/>
          </p:nvSpPr>
          <p:spPr>
            <a:xfrm>
              <a:off x="49153911" y="74521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4" name="Oval 463">
              <a:extLst>
                <a:ext uri="{FF2B5EF4-FFF2-40B4-BE49-F238E27FC236}">
                  <a16:creationId xmlns:a16="http://schemas.microsoft.com/office/drawing/2014/main" id="{42625F37-491A-4237-92CD-04EC83D9D39F}"/>
                </a:ext>
              </a:extLst>
            </p:cNvPr>
            <p:cNvSpPr/>
            <p:nvPr/>
          </p:nvSpPr>
          <p:spPr>
            <a:xfrm>
              <a:off x="49153911" y="8544366"/>
              <a:ext cx="381000" cy="381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B5BE21E4-C49D-456C-8D11-321A31898786}"/>
              </a:ext>
            </a:extLst>
          </p:cNvPr>
          <p:cNvSpPr/>
          <p:nvPr/>
        </p:nvSpPr>
        <p:spPr>
          <a:xfrm>
            <a:off x="207818" y="207818"/>
            <a:ext cx="25769456" cy="9268114"/>
          </a:xfrm>
          <a:prstGeom prst="rect">
            <a:avLst/>
          </a:prstGeom>
          <a:noFill/>
          <a:ln w="76200">
            <a:solidFill>
              <a:schemeClr val="bg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53A135-17A2-48DF-841D-10CFB42CA278}"/>
              </a:ext>
            </a:extLst>
          </p:cNvPr>
          <p:cNvSpPr txBox="1"/>
          <p:nvPr/>
        </p:nvSpPr>
        <p:spPr>
          <a:xfrm>
            <a:off x="5316286" y="4092328"/>
            <a:ext cx="153506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rgbClr val="8FCBC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WWW.YOURDOMAIN.COM</a:t>
            </a:r>
            <a:endParaRPr lang="en-ID" sz="8800" dirty="0">
              <a:solidFill>
                <a:srgbClr val="8FCBC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CC0299-B30C-4F89-9248-A1DD935B0A2F}"/>
              </a:ext>
            </a:extLst>
          </p:cNvPr>
          <p:cNvSpPr txBox="1"/>
          <p:nvPr/>
        </p:nvSpPr>
        <p:spPr>
          <a:xfrm>
            <a:off x="8474119" y="3296353"/>
            <a:ext cx="93570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solidFill>
                  <a:schemeClr val="bg1">
                    <a:alpha val="53000"/>
                  </a:schemeClr>
                </a:solidFill>
                <a:latin typeface="Amostely Signature" pitchFamily="2" charset="0"/>
              </a:rPr>
              <a:t>Grab it Fast!</a:t>
            </a:r>
            <a:endParaRPr lang="en-ID" sz="19900" dirty="0">
              <a:solidFill>
                <a:schemeClr val="bg1">
                  <a:alpha val="53000"/>
                </a:schemeClr>
              </a:solidFill>
              <a:latin typeface="Amostely Signature" pitchFamily="2" charset="0"/>
            </a:endParaRPr>
          </a:p>
        </p:txBody>
      </p:sp>
      <p:sp>
        <p:nvSpPr>
          <p:cNvPr id="11" name="Parallelogram 10" hidden="1">
            <a:extLst>
              <a:ext uri="{FF2B5EF4-FFF2-40B4-BE49-F238E27FC236}">
                <a16:creationId xmlns:a16="http://schemas.microsoft.com/office/drawing/2014/main" id="{F4502A68-C84F-40FD-AA07-2CC3677001E1}"/>
              </a:ext>
            </a:extLst>
          </p:cNvPr>
          <p:cNvSpPr/>
          <p:nvPr/>
        </p:nvSpPr>
        <p:spPr>
          <a:xfrm>
            <a:off x="-2100143" y="-1185333"/>
            <a:ext cx="30371809" cy="11819466"/>
          </a:xfrm>
          <a:prstGeom prst="parallelogram">
            <a:avLst>
              <a:gd name="adj" fmla="val 19474"/>
            </a:avLst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46000">
                <a:schemeClr val="bg1">
                  <a:alpha val="42000"/>
                </a:schemeClr>
              </a:gs>
              <a:gs pos="83000">
                <a:schemeClr val="bg1">
                  <a:lumMod val="85000"/>
                  <a:alpha val="16000"/>
                </a:schemeClr>
              </a:gs>
              <a:gs pos="100000">
                <a:schemeClr val="bg1">
                  <a:lumMod val="50000"/>
                </a:schemeClr>
              </a:gs>
            </a:gsLst>
            <a:lin ang="11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86940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6" repeatCount="3000" accel="49000" decel="51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765E-6 -4.42623E-6 L -0.24997 -4.42623E-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4449E-6 -1.14754E-6 L -0.24997 -1.14754E-6 " pathEditMode="relative" rAng="0" ptsTypes="AA">
                                      <p:cBhvr>
                                        <p:cTn id="2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 animBg="1"/>
      <p:bldP spid="11" grpId="1" animBg="1"/>
    </p:bldLst>
  </p:timing>
</p:sld>
</file>

<file path=ppt/theme/theme1.xml><?xml version="1.0" encoding="utf-8"?>
<a:theme xmlns:a="http://schemas.openxmlformats.org/drawingml/2006/main" name="Camtasia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0DF1FB0ABEE249ADE30E16273C3A22" ma:contentTypeVersion="" ma:contentTypeDescription="Create a new document." ma:contentTypeScope="" ma:versionID="d325af2a7f67aaa8a86fef00e2dcb9e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c74c0161506327ee5415e00062ae04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EB88AE-C7FC-4CB3-BCEB-A87E7D8693AE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BCC08E2-FB17-4452-AD1B-94285A5AB9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5226</TotalTime>
  <Words>235</Words>
  <Application>Microsoft Office PowerPoint</Application>
  <PresentationFormat>Custom</PresentationFormat>
  <Paragraphs>34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Amostely Signature</vt:lpstr>
      <vt:lpstr>Arial</vt:lpstr>
      <vt:lpstr>Calibri</vt:lpstr>
      <vt:lpstr>Calibri Light</vt:lpstr>
      <vt:lpstr>Segoe UI</vt:lpstr>
      <vt:lpstr>Segoe UI Black</vt:lpstr>
      <vt:lpstr>Camtasia_Template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TechSmith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Office 365</cp:lastModifiedBy>
  <cp:revision>118</cp:revision>
  <dcterms:created xsi:type="dcterms:W3CDTF">2013-11-07T16:16:52Z</dcterms:created>
  <dcterms:modified xsi:type="dcterms:W3CDTF">2020-07-15T03:14:41Z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0x0101009B0DF1FB0ABEE249ADE30E16273C3A22</vt:lpwstr>
  </property>
</Properties>
</file>