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27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3A4BA-75E3-4267-A989-C0C526C07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C0C459-D701-4C72-BE2C-6163AC644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7E427-FB3F-46F3-B907-680172D09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0DCDE-2F9F-4538-973E-207F79E89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3B471-A926-4193-9919-9662E2B1F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6A36A-5CBE-4FFF-AAC4-844A76D42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7C657A-45D2-4826-9A5A-EBA27CA9F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8A46F-6573-4976-94E6-BADB00AF1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0428C6-0227-4CB1-A4A2-DB92D3A8F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EACBC-1ABB-4045-B05C-B16495E9C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1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975B9C-61E9-41DF-A90D-26ABA6B0BC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68821-E5CD-47B3-9F50-74CD3106B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906F7-CFCD-4691-AEDE-A9C3506AB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AAC09-8767-48B8-B88F-F941D4EE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D8EE5-E922-440D-A01B-D706199B8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2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85726-614E-48A3-A6FA-4FC53315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E793D-F745-492B-87AD-000074485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9F7FD-F181-449A-94C9-B304C8BD0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9DB1B-1B93-4780-91FD-56D5F6DB5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4D862-CE2C-48B5-897B-196C06BDC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4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FEA19-09B6-43D5-BB00-A37829257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0C37AE-E142-40ED-BDB4-9CCDC5F21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CF802-0BD5-4E2D-AFBF-8C3373EE5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FBF59-2E9E-4217-BCBE-C59BDD56F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6BF18-9C69-4EA0-AFE2-F6F898F7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0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B63D-3E5A-46AA-A2E5-25380155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21DE3-1157-4AFD-9419-5E1137BA47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36852E-C451-4016-8C5B-7572B439A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33004-CC9C-4F87-8E17-A2D878409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A8944-C018-4D38-864D-500F21783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499F6C-B63F-42C4-A706-D862D283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4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DDC12-5CAF-4DC9-A120-810CCC1BC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061B-22AF-4F87-8309-56548AD04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0B02A-6DF8-42CD-8283-3283A028B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DEDF06-FBB9-4C1C-BD90-8BC85F5D24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337EA-38BA-467C-9E28-5B452D6593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39502F-4141-4DA2-87E1-D998543AB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EB391E-CD75-4A52-8241-BF8F8242A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1AE9F5-9CF4-4218-B86C-7486B8991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7EDD3-B918-4BBB-8C0D-0E735D6FF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3D06E7-CA36-4675-8AE3-1DEA142E9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364C5-6A74-4252-B296-30A436C2D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2C068-BA80-4123-8CFD-DE2FFFB05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8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0B4054-DB9C-46B4-A313-66610E7F4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741CA-4BA8-4E0A-809A-7DBE245A7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51B78-6F54-4893-B4C8-F2BF39CBB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8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58986-9ABC-4843-9FB2-01802409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CC46E-1F07-483A-9E15-5A91C076D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A49D2E-5020-4F8C-A636-67BAAF9B6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12796-F18E-4D56-8760-DC5D14F3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A5260-19E4-4E2A-ABC3-EFC44637E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F73594-F6E7-48B3-A1EB-EC74A78A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6205E-B048-4798-9B88-D7FE33DE0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F7DFE8-1F64-4878-B2A4-0A87E4317D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8D495-CE8B-4251-ADC9-3B481CF652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2BB276-02A1-4E07-9568-6BAB0C06B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04EAB-722F-477A-9BFA-3766E91D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18FAF-EAE1-43F6-8A4B-3BB62A926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32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65DFBE-65E8-4C0E-892D-C67ACF10F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E261A-98A9-46A5-8C2E-67E947DAF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F2149-5FF4-44F8-8FE7-FF296254C1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12945-297A-462E-AE0E-2E15CCCF6337}" type="datetimeFigureOut">
              <a:rPr lang="en-US" smtClean="0"/>
              <a:t>22-Sep-20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63F08-501B-4BBF-957A-E3DC412223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25B53-2E95-4DCE-A915-49C154ABD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3DEC0-7AA2-4CB3-9386-EB8F03248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EA910B9-1419-4F26-8A6A-21AB9E35AA8F}"/>
              </a:ext>
            </a:extLst>
          </p:cNvPr>
          <p:cNvSpPr/>
          <p:nvPr/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">
            <a:extLst>
              <a:ext uri="{FF2B5EF4-FFF2-40B4-BE49-F238E27FC236}">
                <a16:creationId xmlns:a16="http://schemas.microsoft.com/office/drawing/2014/main" id="{7740B946-5C75-4218-9296-BB4750C8A2D6}"/>
              </a:ext>
            </a:extLst>
          </p:cNvPr>
          <p:cNvSpPr/>
          <p:nvPr/>
        </p:nvSpPr>
        <p:spPr>
          <a:xfrm>
            <a:off x="347777" y="5699499"/>
            <a:ext cx="1047002" cy="1047002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392" b="-18179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BF3B0-51E5-4145-BBF5-BC5C2BA1CFE4}"/>
              </a:ext>
            </a:extLst>
          </p:cNvPr>
          <p:cNvSpPr txBox="1"/>
          <p:nvPr/>
        </p:nvSpPr>
        <p:spPr>
          <a:xfrm>
            <a:off x="1394779" y="5740422"/>
            <a:ext cx="3613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xis" pitchFamily="50" charset="0"/>
              </a:rPr>
              <a:t>YOUTUBE 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61929-7AF5-47BF-8D15-AABB0519EE42}"/>
              </a:ext>
            </a:extLst>
          </p:cNvPr>
          <p:cNvSpPr txBox="1"/>
          <p:nvPr/>
        </p:nvSpPr>
        <p:spPr>
          <a:xfrm>
            <a:off x="1550847" y="6191489"/>
            <a:ext cx="347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600" dirty="0">
                <a:latin typeface="Abadi" panose="020B0604020104020204" pitchFamily="34" charset="0"/>
              </a:rPr>
              <a:t>YOUR INFORMATION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E798BD-EC2F-46B4-95E4-4924744AE09B}"/>
              </a:ext>
            </a:extLst>
          </p:cNvPr>
          <p:cNvCxnSpPr>
            <a:cxnSpLocks/>
          </p:cNvCxnSpPr>
          <p:nvPr/>
        </p:nvCxnSpPr>
        <p:spPr>
          <a:xfrm>
            <a:off x="5041735" y="6694020"/>
            <a:ext cx="2462021" cy="2032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aphic 7" descr="Thumbs up sign">
            <a:extLst>
              <a:ext uri="{FF2B5EF4-FFF2-40B4-BE49-F238E27FC236}">
                <a16:creationId xmlns:a16="http://schemas.microsoft.com/office/drawing/2014/main" id="{9BB2C3E2-4C54-487F-87D3-F1A878777673}"/>
              </a:ext>
            </a:extLst>
          </p:cNvPr>
          <p:cNvGrpSpPr/>
          <p:nvPr/>
        </p:nvGrpSpPr>
        <p:grpSpPr>
          <a:xfrm>
            <a:off x="5474881" y="5686821"/>
            <a:ext cx="822671" cy="822671"/>
            <a:chOff x="6722391" y="3505745"/>
            <a:chExt cx="584776" cy="5847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4CA7A7-D590-4EFF-B0F4-63FE756D4B86}"/>
                </a:ext>
              </a:extLst>
            </p:cNvPr>
            <p:cNvSpPr/>
            <p:nvPr/>
          </p:nvSpPr>
          <p:spPr>
            <a:xfrm>
              <a:off x="6923408" y="3584933"/>
              <a:ext cx="335028" cy="426399"/>
            </a:xfrm>
            <a:custGeom>
              <a:avLst/>
              <a:gdLst>
                <a:gd name="connsiteX0" fmla="*/ 335028 w 335027"/>
                <a:gd name="connsiteY0" fmla="*/ 207108 h 426399"/>
                <a:gd name="connsiteX1" fmla="*/ 298479 w 335027"/>
                <a:gd name="connsiteY1" fmla="*/ 170560 h 426399"/>
                <a:gd name="connsiteX2" fmla="*/ 182743 w 335027"/>
                <a:gd name="connsiteY2" fmla="*/ 170560 h 426399"/>
                <a:gd name="connsiteX3" fmla="*/ 164468 w 335027"/>
                <a:gd name="connsiteY3" fmla="*/ 152895 h 426399"/>
                <a:gd name="connsiteX4" fmla="*/ 182743 w 335027"/>
                <a:gd name="connsiteY4" fmla="*/ 36549 h 426399"/>
                <a:gd name="connsiteX5" fmla="*/ 146194 w 335027"/>
                <a:gd name="connsiteY5" fmla="*/ 0 h 426399"/>
                <a:gd name="connsiteX6" fmla="*/ 109646 w 335027"/>
                <a:gd name="connsiteY6" fmla="*/ 36549 h 426399"/>
                <a:gd name="connsiteX7" fmla="*/ 0 w 335027"/>
                <a:gd name="connsiteY7" fmla="*/ 182743 h 426399"/>
                <a:gd name="connsiteX8" fmla="*/ 0 w 335027"/>
                <a:gd name="connsiteY8" fmla="*/ 377668 h 426399"/>
                <a:gd name="connsiteX9" fmla="*/ 127920 w 335027"/>
                <a:gd name="connsiteY9" fmla="*/ 426399 h 426399"/>
                <a:gd name="connsiteX10" fmla="*/ 237565 w 335027"/>
                <a:gd name="connsiteY10" fmla="*/ 426399 h 426399"/>
                <a:gd name="connsiteX11" fmla="*/ 274114 w 335027"/>
                <a:gd name="connsiteY11" fmla="*/ 389851 h 426399"/>
                <a:gd name="connsiteX12" fmla="*/ 264368 w 335027"/>
                <a:gd name="connsiteY12" fmla="*/ 365485 h 426399"/>
                <a:gd name="connsiteX13" fmla="*/ 268022 w 335027"/>
                <a:gd name="connsiteY13" fmla="*/ 365485 h 426399"/>
                <a:gd name="connsiteX14" fmla="*/ 304571 w 335027"/>
                <a:gd name="connsiteY14" fmla="*/ 328937 h 426399"/>
                <a:gd name="connsiteX15" fmla="*/ 294215 w 335027"/>
                <a:gd name="connsiteY15" fmla="*/ 303353 h 426399"/>
                <a:gd name="connsiteX16" fmla="*/ 322845 w 335027"/>
                <a:gd name="connsiteY16" fmla="*/ 268022 h 426399"/>
                <a:gd name="connsiteX17" fmla="*/ 311271 w 335027"/>
                <a:gd name="connsiteY17" fmla="*/ 241220 h 426399"/>
                <a:gd name="connsiteX18" fmla="*/ 335028 w 335027"/>
                <a:gd name="connsiteY18" fmla="*/ 207108 h 42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5027" h="426399">
                  <a:moveTo>
                    <a:pt x="335028" y="207108"/>
                  </a:moveTo>
                  <a:cubicBezTo>
                    <a:pt x="335028" y="187007"/>
                    <a:pt x="318581" y="170560"/>
                    <a:pt x="298479" y="170560"/>
                  </a:cubicBezTo>
                  <a:lnTo>
                    <a:pt x="182743" y="170560"/>
                  </a:lnTo>
                  <a:cubicBezTo>
                    <a:pt x="172996" y="170560"/>
                    <a:pt x="165077" y="162641"/>
                    <a:pt x="164468" y="152895"/>
                  </a:cubicBezTo>
                  <a:cubicBezTo>
                    <a:pt x="165077" y="141930"/>
                    <a:pt x="182743" y="120001"/>
                    <a:pt x="182743" y="36549"/>
                  </a:cubicBezTo>
                  <a:cubicBezTo>
                    <a:pt x="182743" y="16447"/>
                    <a:pt x="166296" y="0"/>
                    <a:pt x="146194" y="0"/>
                  </a:cubicBezTo>
                  <a:cubicBezTo>
                    <a:pt x="126092" y="0"/>
                    <a:pt x="109646" y="16447"/>
                    <a:pt x="109646" y="36549"/>
                  </a:cubicBezTo>
                  <a:cubicBezTo>
                    <a:pt x="109646" y="129138"/>
                    <a:pt x="1827" y="181524"/>
                    <a:pt x="0" y="182743"/>
                  </a:cubicBezTo>
                  <a:lnTo>
                    <a:pt x="0" y="377668"/>
                  </a:lnTo>
                  <a:cubicBezTo>
                    <a:pt x="43249" y="377668"/>
                    <a:pt x="46295" y="426399"/>
                    <a:pt x="127920" y="426399"/>
                  </a:cubicBezTo>
                  <a:cubicBezTo>
                    <a:pt x="155331" y="426399"/>
                    <a:pt x="237565" y="426399"/>
                    <a:pt x="237565" y="426399"/>
                  </a:cubicBezTo>
                  <a:cubicBezTo>
                    <a:pt x="257667" y="426399"/>
                    <a:pt x="274114" y="409952"/>
                    <a:pt x="274114" y="389851"/>
                  </a:cubicBezTo>
                  <a:cubicBezTo>
                    <a:pt x="274114" y="380104"/>
                    <a:pt x="270459" y="371576"/>
                    <a:pt x="264368" y="365485"/>
                  </a:cubicBezTo>
                  <a:cubicBezTo>
                    <a:pt x="265586" y="365485"/>
                    <a:pt x="266804" y="365485"/>
                    <a:pt x="268022" y="365485"/>
                  </a:cubicBezTo>
                  <a:cubicBezTo>
                    <a:pt x="288124" y="365485"/>
                    <a:pt x="304571" y="349038"/>
                    <a:pt x="304571" y="328937"/>
                  </a:cubicBezTo>
                  <a:cubicBezTo>
                    <a:pt x="304571" y="319190"/>
                    <a:pt x="300916" y="310053"/>
                    <a:pt x="294215" y="303353"/>
                  </a:cubicBezTo>
                  <a:cubicBezTo>
                    <a:pt x="310662" y="299698"/>
                    <a:pt x="322845" y="285078"/>
                    <a:pt x="322845" y="268022"/>
                  </a:cubicBezTo>
                  <a:cubicBezTo>
                    <a:pt x="322845" y="257667"/>
                    <a:pt x="318581" y="247921"/>
                    <a:pt x="311271" y="241220"/>
                  </a:cubicBezTo>
                  <a:cubicBezTo>
                    <a:pt x="325282" y="236347"/>
                    <a:pt x="335028" y="222946"/>
                    <a:pt x="335028" y="207108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BE33F21-FD8B-4C73-BE2C-00D67721BC61}"/>
                </a:ext>
              </a:extLst>
            </p:cNvPr>
            <p:cNvSpPr/>
            <p:nvPr/>
          </p:nvSpPr>
          <p:spPr>
            <a:xfrm>
              <a:off x="6771122" y="3737219"/>
              <a:ext cx="115737" cy="255840"/>
            </a:xfrm>
            <a:custGeom>
              <a:avLst/>
              <a:gdLst>
                <a:gd name="connsiteX0" fmla="*/ 91371 w 115736"/>
                <a:gd name="connsiteY0" fmla="*/ 0 h 255839"/>
                <a:gd name="connsiteX1" fmla="*/ 0 w 115736"/>
                <a:gd name="connsiteY1" fmla="*/ 0 h 255839"/>
                <a:gd name="connsiteX2" fmla="*/ 0 w 115736"/>
                <a:gd name="connsiteY2" fmla="*/ 255840 h 255839"/>
                <a:gd name="connsiteX3" fmla="*/ 91371 w 115736"/>
                <a:gd name="connsiteY3" fmla="*/ 255840 h 255839"/>
                <a:gd name="connsiteX4" fmla="*/ 115737 w 115736"/>
                <a:gd name="connsiteY4" fmla="*/ 231474 h 255839"/>
                <a:gd name="connsiteX5" fmla="*/ 115737 w 115736"/>
                <a:gd name="connsiteY5" fmla="*/ 24366 h 255839"/>
                <a:gd name="connsiteX6" fmla="*/ 91371 w 115736"/>
                <a:gd name="connsiteY6" fmla="*/ 0 h 2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36" h="255839">
                  <a:moveTo>
                    <a:pt x="91371" y="0"/>
                  </a:moveTo>
                  <a:lnTo>
                    <a:pt x="0" y="0"/>
                  </a:lnTo>
                  <a:lnTo>
                    <a:pt x="0" y="255840"/>
                  </a:lnTo>
                  <a:lnTo>
                    <a:pt x="91371" y="255840"/>
                  </a:lnTo>
                  <a:cubicBezTo>
                    <a:pt x="104772" y="255840"/>
                    <a:pt x="115737" y="244875"/>
                    <a:pt x="115737" y="231474"/>
                  </a:cubicBezTo>
                  <a:lnTo>
                    <a:pt x="115737" y="24366"/>
                  </a:lnTo>
                  <a:cubicBezTo>
                    <a:pt x="115737" y="10965"/>
                    <a:pt x="104772" y="0"/>
                    <a:pt x="91371" y="0"/>
                  </a:cubicBezTo>
                  <a:close/>
                </a:path>
              </a:pathLst>
            </a:custGeom>
            <a:grpFill/>
            <a:ln w="6052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aphic 7" descr="Thumbs up sign">
            <a:extLst>
              <a:ext uri="{FF2B5EF4-FFF2-40B4-BE49-F238E27FC236}">
                <a16:creationId xmlns:a16="http://schemas.microsoft.com/office/drawing/2014/main" id="{6C620A03-B9E7-47AE-81C8-08AF29E85242}"/>
              </a:ext>
            </a:extLst>
          </p:cNvPr>
          <p:cNvGrpSpPr/>
          <p:nvPr/>
        </p:nvGrpSpPr>
        <p:grpSpPr>
          <a:xfrm flipH="1" flipV="1">
            <a:off x="6363283" y="5815639"/>
            <a:ext cx="864004" cy="864004"/>
            <a:chOff x="6722391" y="3505745"/>
            <a:chExt cx="584776" cy="5847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0BE5301-9838-4132-B381-5415FD59D2B9}"/>
                </a:ext>
              </a:extLst>
            </p:cNvPr>
            <p:cNvSpPr/>
            <p:nvPr/>
          </p:nvSpPr>
          <p:spPr>
            <a:xfrm>
              <a:off x="6923408" y="3584933"/>
              <a:ext cx="335028" cy="426399"/>
            </a:xfrm>
            <a:custGeom>
              <a:avLst/>
              <a:gdLst>
                <a:gd name="connsiteX0" fmla="*/ 335028 w 335027"/>
                <a:gd name="connsiteY0" fmla="*/ 207108 h 426399"/>
                <a:gd name="connsiteX1" fmla="*/ 298479 w 335027"/>
                <a:gd name="connsiteY1" fmla="*/ 170560 h 426399"/>
                <a:gd name="connsiteX2" fmla="*/ 182743 w 335027"/>
                <a:gd name="connsiteY2" fmla="*/ 170560 h 426399"/>
                <a:gd name="connsiteX3" fmla="*/ 164468 w 335027"/>
                <a:gd name="connsiteY3" fmla="*/ 152895 h 426399"/>
                <a:gd name="connsiteX4" fmla="*/ 182743 w 335027"/>
                <a:gd name="connsiteY4" fmla="*/ 36549 h 426399"/>
                <a:gd name="connsiteX5" fmla="*/ 146194 w 335027"/>
                <a:gd name="connsiteY5" fmla="*/ 0 h 426399"/>
                <a:gd name="connsiteX6" fmla="*/ 109646 w 335027"/>
                <a:gd name="connsiteY6" fmla="*/ 36549 h 426399"/>
                <a:gd name="connsiteX7" fmla="*/ 0 w 335027"/>
                <a:gd name="connsiteY7" fmla="*/ 182743 h 426399"/>
                <a:gd name="connsiteX8" fmla="*/ 0 w 335027"/>
                <a:gd name="connsiteY8" fmla="*/ 377668 h 426399"/>
                <a:gd name="connsiteX9" fmla="*/ 127920 w 335027"/>
                <a:gd name="connsiteY9" fmla="*/ 426399 h 426399"/>
                <a:gd name="connsiteX10" fmla="*/ 237565 w 335027"/>
                <a:gd name="connsiteY10" fmla="*/ 426399 h 426399"/>
                <a:gd name="connsiteX11" fmla="*/ 274114 w 335027"/>
                <a:gd name="connsiteY11" fmla="*/ 389851 h 426399"/>
                <a:gd name="connsiteX12" fmla="*/ 264368 w 335027"/>
                <a:gd name="connsiteY12" fmla="*/ 365485 h 426399"/>
                <a:gd name="connsiteX13" fmla="*/ 268022 w 335027"/>
                <a:gd name="connsiteY13" fmla="*/ 365485 h 426399"/>
                <a:gd name="connsiteX14" fmla="*/ 304571 w 335027"/>
                <a:gd name="connsiteY14" fmla="*/ 328937 h 426399"/>
                <a:gd name="connsiteX15" fmla="*/ 294215 w 335027"/>
                <a:gd name="connsiteY15" fmla="*/ 303353 h 426399"/>
                <a:gd name="connsiteX16" fmla="*/ 322845 w 335027"/>
                <a:gd name="connsiteY16" fmla="*/ 268022 h 426399"/>
                <a:gd name="connsiteX17" fmla="*/ 311271 w 335027"/>
                <a:gd name="connsiteY17" fmla="*/ 241220 h 426399"/>
                <a:gd name="connsiteX18" fmla="*/ 335028 w 335027"/>
                <a:gd name="connsiteY18" fmla="*/ 207108 h 42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5027" h="426399">
                  <a:moveTo>
                    <a:pt x="335028" y="207108"/>
                  </a:moveTo>
                  <a:cubicBezTo>
                    <a:pt x="335028" y="187007"/>
                    <a:pt x="318581" y="170560"/>
                    <a:pt x="298479" y="170560"/>
                  </a:cubicBezTo>
                  <a:lnTo>
                    <a:pt x="182743" y="170560"/>
                  </a:lnTo>
                  <a:cubicBezTo>
                    <a:pt x="172996" y="170560"/>
                    <a:pt x="165077" y="162641"/>
                    <a:pt x="164468" y="152895"/>
                  </a:cubicBezTo>
                  <a:cubicBezTo>
                    <a:pt x="165077" y="141930"/>
                    <a:pt x="182743" y="120001"/>
                    <a:pt x="182743" y="36549"/>
                  </a:cubicBezTo>
                  <a:cubicBezTo>
                    <a:pt x="182743" y="16447"/>
                    <a:pt x="166296" y="0"/>
                    <a:pt x="146194" y="0"/>
                  </a:cubicBezTo>
                  <a:cubicBezTo>
                    <a:pt x="126092" y="0"/>
                    <a:pt x="109646" y="16447"/>
                    <a:pt x="109646" y="36549"/>
                  </a:cubicBezTo>
                  <a:cubicBezTo>
                    <a:pt x="109646" y="129138"/>
                    <a:pt x="1827" y="181524"/>
                    <a:pt x="0" y="182743"/>
                  </a:cubicBezTo>
                  <a:lnTo>
                    <a:pt x="0" y="377668"/>
                  </a:lnTo>
                  <a:cubicBezTo>
                    <a:pt x="43249" y="377668"/>
                    <a:pt x="46295" y="426399"/>
                    <a:pt x="127920" y="426399"/>
                  </a:cubicBezTo>
                  <a:cubicBezTo>
                    <a:pt x="155331" y="426399"/>
                    <a:pt x="237565" y="426399"/>
                    <a:pt x="237565" y="426399"/>
                  </a:cubicBezTo>
                  <a:cubicBezTo>
                    <a:pt x="257667" y="426399"/>
                    <a:pt x="274114" y="409952"/>
                    <a:pt x="274114" y="389851"/>
                  </a:cubicBezTo>
                  <a:cubicBezTo>
                    <a:pt x="274114" y="380104"/>
                    <a:pt x="270459" y="371576"/>
                    <a:pt x="264368" y="365485"/>
                  </a:cubicBezTo>
                  <a:cubicBezTo>
                    <a:pt x="265586" y="365485"/>
                    <a:pt x="266804" y="365485"/>
                    <a:pt x="268022" y="365485"/>
                  </a:cubicBezTo>
                  <a:cubicBezTo>
                    <a:pt x="288124" y="365485"/>
                    <a:pt x="304571" y="349038"/>
                    <a:pt x="304571" y="328937"/>
                  </a:cubicBezTo>
                  <a:cubicBezTo>
                    <a:pt x="304571" y="319190"/>
                    <a:pt x="300916" y="310053"/>
                    <a:pt x="294215" y="303353"/>
                  </a:cubicBezTo>
                  <a:cubicBezTo>
                    <a:pt x="310662" y="299698"/>
                    <a:pt x="322845" y="285078"/>
                    <a:pt x="322845" y="268022"/>
                  </a:cubicBezTo>
                  <a:cubicBezTo>
                    <a:pt x="322845" y="257667"/>
                    <a:pt x="318581" y="247921"/>
                    <a:pt x="311271" y="241220"/>
                  </a:cubicBezTo>
                  <a:cubicBezTo>
                    <a:pt x="325282" y="236347"/>
                    <a:pt x="335028" y="222946"/>
                    <a:pt x="335028" y="207108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B05F64B-AD5B-4E4F-A4FF-CB0C389A0BB3}"/>
                </a:ext>
              </a:extLst>
            </p:cNvPr>
            <p:cNvSpPr/>
            <p:nvPr/>
          </p:nvSpPr>
          <p:spPr>
            <a:xfrm>
              <a:off x="6771122" y="3737219"/>
              <a:ext cx="115737" cy="255840"/>
            </a:xfrm>
            <a:custGeom>
              <a:avLst/>
              <a:gdLst>
                <a:gd name="connsiteX0" fmla="*/ 91371 w 115736"/>
                <a:gd name="connsiteY0" fmla="*/ 0 h 255839"/>
                <a:gd name="connsiteX1" fmla="*/ 0 w 115736"/>
                <a:gd name="connsiteY1" fmla="*/ 0 h 255839"/>
                <a:gd name="connsiteX2" fmla="*/ 0 w 115736"/>
                <a:gd name="connsiteY2" fmla="*/ 255840 h 255839"/>
                <a:gd name="connsiteX3" fmla="*/ 91371 w 115736"/>
                <a:gd name="connsiteY3" fmla="*/ 255840 h 255839"/>
                <a:gd name="connsiteX4" fmla="*/ 115737 w 115736"/>
                <a:gd name="connsiteY4" fmla="*/ 231474 h 255839"/>
                <a:gd name="connsiteX5" fmla="*/ 115737 w 115736"/>
                <a:gd name="connsiteY5" fmla="*/ 24366 h 255839"/>
                <a:gd name="connsiteX6" fmla="*/ 91371 w 115736"/>
                <a:gd name="connsiteY6" fmla="*/ 0 h 2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36" h="255839">
                  <a:moveTo>
                    <a:pt x="91371" y="0"/>
                  </a:moveTo>
                  <a:lnTo>
                    <a:pt x="0" y="0"/>
                  </a:lnTo>
                  <a:lnTo>
                    <a:pt x="0" y="255840"/>
                  </a:lnTo>
                  <a:lnTo>
                    <a:pt x="91371" y="255840"/>
                  </a:lnTo>
                  <a:cubicBezTo>
                    <a:pt x="104772" y="255840"/>
                    <a:pt x="115737" y="244875"/>
                    <a:pt x="115737" y="231474"/>
                  </a:cubicBezTo>
                  <a:lnTo>
                    <a:pt x="115737" y="24366"/>
                  </a:lnTo>
                  <a:cubicBezTo>
                    <a:pt x="115737" y="10965"/>
                    <a:pt x="104772" y="0"/>
                    <a:pt x="91371" y="0"/>
                  </a:cubicBezTo>
                  <a:close/>
                </a:path>
              </a:pathLst>
            </a:custGeom>
            <a:grpFill/>
            <a:ln w="6052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09C4A3A-36BC-4083-AB00-91ED6A600C44}"/>
              </a:ext>
            </a:extLst>
          </p:cNvPr>
          <p:cNvSpPr/>
          <p:nvPr/>
        </p:nvSpPr>
        <p:spPr>
          <a:xfrm>
            <a:off x="7505136" y="5838743"/>
            <a:ext cx="3113481" cy="72390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50CC8-CC2D-47AC-B3D9-4D6127214D6A}"/>
              </a:ext>
            </a:extLst>
          </p:cNvPr>
          <p:cNvSpPr txBox="1"/>
          <p:nvPr/>
        </p:nvSpPr>
        <p:spPr>
          <a:xfrm>
            <a:off x="7503756" y="5880157"/>
            <a:ext cx="3137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xis" pitchFamily="50" charset="0"/>
              </a:rPr>
              <a:t>SUBSCRIBE</a:t>
            </a:r>
          </a:p>
        </p:txBody>
      </p:sp>
      <p:sp>
        <p:nvSpPr>
          <p:cNvPr id="20" name="Graphic 11" descr="Ringer">
            <a:extLst>
              <a:ext uri="{FF2B5EF4-FFF2-40B4-BE49-F238E27FC236}">
                <a16:creationId xmlns:a16="http://schemas.microsoft.com/office/drawing/2014/main" id="{E45B6B35-2C7F-4072-BA69-342F88062917}"/>
              </a:ext>
            </a:extLst>
          </p:cNvPr>
          <p:cNvSpPr/>
          <p:nvPr/>
        </p:nvSpPr>
        <p:spPr>
          <a:xfrm>
            <a:off x="10880344" y="5846750"/>
            <a:ext cx="668559" cy="707886"/>
          </a:xfrm>
          <a:custGeom>
            <a:avLst/>
            <a:gdLst>
              <a:gd name="connsiteX0" fmla="*/ 412308 w 414216"/>
              <a:gd name="connsiteY0" fmla="*/ 375109 h 438582"/>
              <a:gd name="connsiteX1" fmla="*/ 321668 w 414216"/>
              <a:gd name="connsiteY1" fmla="*/ 151981 h 438582"/>
              <a:gd name="connsiteX2" fmla="*/ 251982 w 414216"/>
              <a:gd name="connsiteY2" fmla="*/ 55736 h 438582"/>
              <a:gd name="connsiteX3" fmla="*/ 253687 w 414216"/>
              <a:gd name="connsiteY3" fmla="*/ 43554 h 438582"/>
              <a:gd name="connsiteX4" fmla="*/ 210134 w 414216"/>
              <a:gd name="connsiteY4" fmla="*/ 0 h 438582"/>
              <a:gd name="connsiteX5" fmla="*/ 166580 w 414216"/>
              <a:gd name="connsiteY5" fmla="*/ 43554 h 438582"/>
              <a:gd name="connsiteX6" fmla="*/ 168286 w 414216"/>
              <a:gd name="connsiteY6" fmla="*/ 55736 h 438582"/>
              <a:gd name="connsiteX7" fmla="*/ 98600 w 414216"/>
              <a:gd name="connsiteY7" fmla="*/ 151981 h 438582"/>
              <a:gd name="connsiteX8" fmla="*/ 7960 w 414216"/>
              <a:gd name="connsiteY8" fmla="*/ 375049 h 438582"/>
              <a:gd name="connsiteX9" fmla="*/ 9117 w 414216"/>
              <a:gd name="connsiteY9" fmla="*/ 398318 h 438582"/>
              <a:gd name="connsiteX10" fmla="*/ 164448 w 414216"/>
              <a:gd name="connsiteY10" fmla="*/ 398318 h 438582"/>
              <a:gd name="connsiteX11" fmla="*/ 214858 w 414216"/>
              <a:gd name="connsiteY11" fmla="*/ 439279 h 438582"/>
              <a:gd name="connsiteX12" fmla="*/ 255819 w 414216"/>
              <a:gd name="connsiteY12" fmla="*/ 398318 h 438582"/>
              <a:gd name="connsiteX13" fmla="*/ 411151 w 414216"/>
              <a:gd name="connsiteY13" fmla="*/ 398318 h 438582"/>
              <a:gd name="connsiteX14" fmla="*/ 412308 w 414216"/>
              <a:gd name="connsiteY14" fmla="*/ 375109 h 438582"/>
              <a:gd name="connsiteX15" fmla="*/ 190946 w 414216"/>
              <a:gd name="connsiteY15" fmla="*/ 43858 h 438582"/>
              <a:gd name="connsiteX16" fmla="*/ 210134 w 414216"/>
              <a:gd name="connsiteY16" fmla="*/ 24670 h 438582"/>
              <a:gd name="connsiteX17" fmla="*/ 229322 w 414216"/>
              <a:gd name="connsiteY17" fmla="*/ 43858 h 438582"/>
              <a:gd name="connsiteX18" fmla="*/ 228408 w 414216"/>
              <a:gd name="connsiteY18" fmla="*/ 49523 h 438582"/>
              <a:gd name="connsiteX19" fmla="*/ 210134 w 414216"/>
              <a:gd name="connsiteY19" fmla="*/ 47452 h 438582"/>
              <a:gd name="connsiteX20" fmla="*/ 210134 w 414216"/>
              <a:gd name="connsiteY20" fmla="*/ 47452 h 438582"/>
              <a:gd name="connsiteX21" fmla="*/ 191860 w 414216"/>
              <a:gd name="connsiteY21" fmla="*/ 49523 h 438582"/>
              <a:gd name="connsiteX22" fmla="*/ 190946 w 414216"/>
              <a:gd name="connsiteY22" fmla="*/ 43858 h 43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4216" h="438582">
                <a:moveTo>
                  <a:pt x="412308" y="375109"/>
                </a:moveTo>
                <a:cubicBezTo>
                  <a:pt x="378013" y="357932"/>
                  <a:pt x="326541" y="314195"/>
                  <a:pt x="321668" y="151981"/>
                </a:cubicBezTo>
                <a:cubicBezTo>
                  <a:pt x="319901" y="92346"/>
                  <a:pt x="282926" y="66701"/>
                  <a:pt x="251982" y="55736"/>
                </a:cubicBezTo>
                <a:cubicBezTo>
                  <a:pt x="253136" y="51779"/>
                  <a:pt x="253711" y="47676"/>
                  <a:pt x="253687" y="43554"/>
                </a:cubicBezTo>
                <a:cubicBezTo>
                  <a:pt x="253687" y="19500"/>
                  <a:pt x="234188" y="0"/>
                  <a:pt x="210134" y="0"/>
                </a:cubicBezTo>
                <a:cubicBezTo>
                  <a:pt x="186080" y="0"/>
                  <a:pt x="166580" y="19500"/>
                  <a:pt x="166580" y="43554"/>
                </a:cubicBezTo>
                <a:cubicBezTo>
                  <a:pt x="166557" y="47676"/>
                  <a:pt x="167131" y="51779"/>
                  <a:pt x="168286" y="55736"/>
                </a:cubicBezTo>
                <a:cubicBezTo>
                  <a:pt x="137341" y="66701"/>
                  <a:pt x="100366" y="92285"/>
                  <a:pt x="98600" y="151981"/>
                </a:cubicBezTo>
                <a:cubicBezTo>
                  <a:pt x="93727" y="314013"/>
                  <a:pt x="42254" y="357871"/>
                  <a:pt x="7960" y="375049"/>
                </a:cubicBezTo>
                <a:cubicBezTo>
                  <a:pt x="-5990" y="381993"/>
                  <a:pt x="1015" y="398318"/>
                  <a:pt x="9117" y="398318"/>
                </a:cubicBezTo>
                <a:lnTo>
                  <a:pt x="164448" y="398318"/>
                </a:lnTo>
                <a:cubicBezTo>
                  <a:pt x="167058" y="423549"/>
                  <a:pt x="189627" y="441888"/>
                  <a:pt x="214858" y="439279"/>
                </a:cubicBezTo>
                <a:cubicBezTo>
                  <a:pt x="236486" y="437042"/>
                  <a:pt x="253583" y="419946"/>
                  <a:pt x="255819" y="398318"/>
                </a:cubicBezTo>
                <a:lnTo>
                  <a:pt x="411151" y="398318"/>
                </a:lnTo>
                <a:cubicBezTo>
                  <a:pt x="419252" y="398318"/>
                  <a:pt x="426257" y="382054"/>
                  <a:pt x="412308" y="375109"/>
                </a:cubicBezTo>
                <a:close/>
                <a:moveTo>
                  <a:pt x="190946" y="43858"/>
                </a:moveTo>
                <a:cubicBezTo>
                  <a:pt x="190946" y="33261"/>
                  <a:pt x="199537" y="24670"/>
                  <a:pt x="210134" y="24670"/>
                </a:cubicBezTo>
                <a:cubicBezTo>
                  <a:pt x="220731" y="24670"/>
                  <a:pt x="229322" y="33261"/>
                  <a:pt x="229322" y="43858"/>
                </a:cubicBezTo>
                <a:cubicBezTo>
                  <a:pt x="229296" y="45781"/>
                  <a:pt x="228988" y="47690"/>
                  <a:pt x="228408" y="49523"/>
                </a:cubicBezTo>
                <a:cubicBezTo>
                  <a:pt x="222381" y="48354"/>
                  <a:pt x="216270" y="47662"/>
                  <a:pt x="210134" y="47452"/>
                </a:cubicBezTo>
                <a:lnTo>
                  <a:pt x="210134" y="47452"/>
                </a:lnTo>
                <a:cubicBezTo>
                  <a:pt x="204000" y="47699"/>
                  <a:pt x="197893" y="48391"/>
                  <a:pt x="191860" y="49523"/>
                </a:cubicBezTo>
                <a:cubicBezTo>
                  <a:pt x="191269" y="47692"/>
                  <a:pt x="190961" y="45782"/>
                  <a:pt x="190946" y="4385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60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1" name="Graphic 20" descr="Cursor">
            <a:extLst>
              <a:ext uri="{FF2B5EF4-FFF2-40B4-BE49-F238E27FC236}">
                <a16:creationId xmlns:a16="http://schemas.microsoft.com/office/drawing/2014/main" id="{9A9E597C-CE3B-4904-B1CD-B75410CAA9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8281" y="6130843"/>
            <a:ext cx="914400" cy="9144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3C1E0F8-AA67-47CC-B3A0-D586EE6031DB}"/>
              </a:ext>
            </a:extLst>
          </p:cNvPr>
          <p:cNvSpPr/>
          <p:nvPr/>
        </p:nvSpPr>
        <p:spPr>
          <a:xfrm>
            <a:off x="682999" y="3031475"/>
            <a:ext cx="4180114" cy="89988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FF7DE1-D57A-4860-B342-6A9C18301FE4}"/>
              </a:ext>
            </a:extLst>
          </p:cNvPr>
          <p:cNvSpPr txBox="1"/>
          <p:nvPr/>
        </p:nvSpPr>
        <p:spPr>
          <a:xfrm>
            <a:off x="1127797" y="2956587"/>
            <a:ext cx="33233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spc="300" dirty="0">
                <a:solidFill>
                  <a:schemeClr val="bg1"/>
                </a:solidFill>
                <a:latin typeface="Bebas Neue" panose="020B0606020202050201" pitchFamily="34" charset="0"/>
              </a:rPr>
              <a:t>subscribe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139AA4-AF14-4D25-B591-10F3F0A058F6}"/>
              </a:ext>
            </a:extLst>
          </p:cNvPr>
          <p:cNvSpPr txBox="1"/>
          <p:nvPr/>
        </p:nvSpPr>
        <p:spPr>
          <a:xfrm>
            <a:off x="2119684" y="398988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Leave a like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18A5D1-6D80-48D9-A1BA-06AFB30D731E}"/>
              </a:ext>
            </a:extLst>
          </p:cNvPr>
          <p:cNvCxnSpPr>
            <a:cxnSpLocks/>
          </p:cNvCxnSpPr>
          <p:nvPr/>
        </p:nvCxnSpPr>
        <p:spPr>
          <a:xfrm>
            <a:off x="3746348" y="2847323"/>
            <a:ext cx="12883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B4C815-9679-40AC-AE41-6630BDBCE1D9}"/>
              </a:ext>
            </a:extLst>
          </p:cNvPr>
          <p:cNvCxnSpPr>
            <a:cxnSpLocks/>
          </p:cNvCxnSpPr>
          <p:nvPr/>
        </p:nvCxnSpPr>
        <p:spPr>
          <a:xfrm>
            <a:off x="5024175" y="2828273"/>
            <a:ext cx="0" cy="135586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E0D5B70-408E-40F0-BCAD-EAB4DC1736EB}"/>
              </a:ext>
            </a:extLst>
          </p:cNvPr>
          <p:cNvCxnSpPr>
            <a:cxnSpLocks/>
          </p:cNvCxnSpPr>
          <p:nvPr/>
        </p:nvCxnSpPr>
        <p:spPr>
          <a:xfrm flipH="1">
            <a:off x="3714598" y="4168259"/>
            <a:ext cx="130723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F96BBC2-847A-4EDF-8BEF-7CE78C74A3CC}"/>
              </a:ext>
            </a:extLst>
          </p:cNvPr>
          <p:cNvCxnSpPr>
            <a:cxnSpLocks/>
          </p:cNvCxnSpPr>
          <p:nvPr/>
        </p:nvCxnSpPr>
        <p:spPr>
          <a:xfrm flipH="1">
            <a:off x="554765" y="2846561"/>
            <a:ext cx="149688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45435EB-29E1-468A-BBB1-D97990716424}"/>
              </a:ext>
            </a:extLst>
          </p:cNvPr>
          <p:cNvCxnSpPr>
            <a:cxnSpLocks/>
          </p:cNvCxnSpPr>
          <p:nvPr/>
        </p:nvCxnSpPr>
        <p:spPr>
          <a:xfrm>
            <a:off x="554765" y="2837036"/>
            <a:ext cx="0" cy="134709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6BDE82A-2AD7-4870-BE3F-E9420D9605E9}"/>
              </a:ext>
            </a:extLst>
          </p:cNvPr>
          <p:cNvCxnSpPr>
            <a:cxnSpLocks/>
          </p:cNvCxnSpPr>
          <p:nvPr/>
        </p:nvCxnSpPr>
        <p:spPr>
          <a:xfrm flipH="1">
            <a:off x="554765" y="4174609"/>
            <a:ext cx="150003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tengah atas">
            <a:extLst>
              <a:ext uri="{FF2B5EF4-FFF2-40B4-BE49-F238E27FC236}">
                <a16:creationId xmlns:a16="http://schemas.microsoft.com/office/drawing/2014/main" id="{34EDB9EB-C7C9-46FC-9CF7-0E9DC994195A}"/>
              </a:ext>
            </a:extLst>
          </p:cNvPr>
          <p:cNvCxnSpPr>
            <a:cxnSpLocks/>
          </p:cNvCxnSpPr>
          <p:nvPr/>
        </p:nvCxnSpPr>
        <p:spPr>
          <a:xfrm>
            <a:off x="2045299" y="2857422"/>
            <a:ext cx="170739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tengah bawah">
            <a:extLst>
              <a:ext uri="{FF2B5EF4-FFF2-40B4-BE49-F238E27FC236}">
                <a16:creationId xmlns:a16="http://schemas.microsoft.com/office/drawing/2014/main" id="{31FD623E-D602-472C-B3C1-B1B7AE796756}"/>
              </a:ext>
            </a:extLst>
          </p:cNvPr>
          <p:cNvCxnSpPr>
            <a:cxnSpLocks/>
          </p:cNvCxnSpPr>
          <p:nvPr/>
        </p:nvCxnSpPr>
        <p:spPr>
          <a:xfrm>
            <a:off x="2045299" y="4174609"/>
            <a:ext cx="168943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phic 30" descr="Cursor">
            <a:extLst>
              <a:ext uri="{FF2B5EF4-FFF2-40B4-BE49-F238E27FC236}">
                <a16:creationId xmlns:a16="http://schemas.microsoft.com/office/drawing/2014/main" id="{2E7A9B0D-C75C-4CDE-B69F-5D6D3F0C62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82118" y="3429000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6628665-A579-4656-B24C-3074183440FC}"/>
              </a:ext>
            </a:extLst>
          </p:cNvPr>
          <p:cNvSpPr txBox="1"/>
          <p:nvPr/>
        </p:nvSpPr>
        <p:spPr>
          <a:xfrm>
            <a:off x="7955894" y="3821045"/>
            <a:ext cx="23984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>
                <a:solidFill>
                  <a:schemeClr val="bg1"/>
                </a:solidFill>
                <a:latin typeface="Bebas Neue" panose="020B0606020202050201" pitchFamily="34" charset="0"/>
                <a:cs typeface="Arial" panose="020B0604020202020204" pitchFamily="34" charset="0"/>
              </a:rPr>
              <a:t>subscribe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6760DD-3789-4BDE-B908-161BC98699AB}"/>
              </a:ext>
            </a:extLst>
          </p:cNvPr>
          <p:cNvSpPr txBox="1"/>
          <p:nvPr/>
        </p:nvSpPr>
        <p:spPr>
          <a:xfrm>
            <a:off x="7970408" y="4342259"/>
            <a:ext cx="139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dirty="0">
                <a:solidFill>
                  <a:schemeClr val="bg1"/>
                </a:solidFill>
                <a:latin typeface="Bebas Neue" panose="020B0606020202050201" pitchFamily="34" charset="0"/>
                <a:cs typeface="Aharoni" panose="02010803020104030203" pitchFamily="2" charset="-79"/>
              </a:rPr>
              <a:t>And share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D48068-970C-4AD9-8EA2-D1F3E018BDE1}"/>
              </a:ext>
            </a:extLst>
          </p:cNvPr>
          <p:cNvSpPr txBox="1"/>
          <p:nvPr/>
        </p:nvSpPr>
        <p:spPr>
          <a:xfrm>
            <a:off x="7922690" y="2480211"/>
            <a:ext cx="31735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spc="300" dirty="0">
                <a:solidFill>
                  <a:schemeClr val="bg1"/>
                </a:solidFill>
                <a:latin typeface="Bebas Neue" panose="020B0606020202050201" pitchFamily="34" charset="0"/>
              </a:rPr>
              <a:t>like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F9E67B0-F059-4779-A276-0E9736512384}"/>
              </a:ext>
            </a:extLst>
          </p:cNvPr>
          <p:cNvSpPr/>
          <p:nvPr/>
        </p:nvSpPr>
        <p:spPr>
          <a:xfrm>
            <a:off x="6592681" y="2480211"/>
            <a:ext cx="4627420" cy="240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4E72169-B1A2-4D5D-87FC-4F4894154ADF}"/>
              </a:ext>
            </a:extLst>
          </p:cNvPr>
          <p:cNvSpPr/>
          <p:nvPr/>
        </p:nvSpPr>
        <p:spPr>
          <a:xfrm>
            <a:off x="6592681" y="2720492"/>
            <a:ext cx="1212275" cy="202187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66AE40F-5493-4609-8085-6E832C2D6BE6}"/>
              </a:ext>
            </a:extLst>
          </p:cNvPr>
          <p:cNvSpPr/>
          <p:nvPr/>
        </p:nvSpPr>
        <p:spPr>
          <a:xfrm>
            <a:off x="6592681" y="2483751"/>
            <a:ext cx="1212275" cy="2363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27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2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2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2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3.125E-6 3.33333E-6 L 0.07252 0.08032 C 0.08789 0.09814 0.11054 0.10879 0.13437 0.10879 C 0.16159 0.10879 0.18333 0.09814 0.19843 0.08032 L 0.27161 3.33333E-6 " pathEditMode="relative" rAng="0" ptsTypes="AAAAA">
                                      <p:cBhvr>
                                        <p:cTn id="50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1" y="544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7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0.27161 3.33333E-6 L 0.32356 0.06412 C 0.33528 0.08865 0.34947 0.08819 0.36406 0.08796 C 0.38112 0.07824 0.39348 0.06643 0.40052 0.04398 L 0.43802 -0.05209 " pathEditMode="relative" rAng="21000000" ptsTypes="AAAAA">
                                      <p:cBhvr>
                                        <p:cTn id="52" dur="1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305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3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6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6" presetClass="entr" presetSubtype="2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6" presetClass="exit" presetSubtype="37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6" presetClass="entr" presetSubtype="37" fill="hold" grpId="0" nodeType="withEffect">
                                  <p:stCondLst>
                                    <p:cond delay="31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6" presetClass="exit" presetSubtype="37" fill="hold" grpId="1" nodeType="withEffect">
                                  <p:stCondLst>
                                    <p:cond delay="395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xit" presetSubtype="8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2" presetClass="exit" presetSubtype="2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2" presetClass="exit" presetSubtype="4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xit" presetSubtype="4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xit" presetSubtype="2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2" presetClass="exit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6" presetClass="exit" presetSubtype="21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6" presetClass="exit" presetSubtype="21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6" presetClass="exit" presetSubtype="21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xit" presetSubtype="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1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3" presetClass="emph" presetSubtype="2" fill="hold" grpId="2" nodeType="withEffect">
                                  <p:stCondLst>
                                    <p:cond delay="18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6" presetID="26" presetClass="emph" presetSubtype="0" fill="hold" grpId="3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8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4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52 -0.19398 L 2.08333E-6 -2.22222E-6 " pathEditMode="relative" rAng="0" ptsTypes="AA">
                                      <p:cBhvr>
                                        <p:cTn id="196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9699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2" presetClass="exit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00" dur="8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xit" presetSubtype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3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2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8906 -0.00231 L -1.45833E-6 -4.44444E-6 " pathEditMode="relative" rAng="0" ptsTypes="AA">
                                      <p:cBhvr>
                                        <p:cTn id="2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53" y="116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42" presetClass="path" presetSubtype="0" accel="50000" decel="5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18906 -0.00232 L 2.5E-6 1.48148E-6 " pathEditMode="relative" rAng="0" ptsTypes="AA">
                                      <p:cBhvr>
                                        <p:cTn id="2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53" y="116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22" presetClass="exit" presetSubtype="8" fill="hold" grpId="3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42" presetClass="path" presetSubtype="0" accel="50000" decel="5000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2.5E-6 1.48148E-6 L -0.18906 -0.00232 " pathEditMode="relative" rAng="0" ptsTypes="AA">
                                      <p:cBhvr>
                                        <p:cTn id="2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53" y="-116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22" presetClass="exit" presetSubtype="8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42" presetClass="path" presetSubtype="0" accel="50000" decel="5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45833E-6 -4.44444E-6 L -0.18906 -0.00231 " pathEditMode="relative" rAng="0" ptsTypes="AA">
                                      <p:cBhvr>
                                        <p:cTn id="2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53" y="-116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22" presetClass="exit" presetSubtype="4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22" presetClass="entr" presetSubtype="4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xit" presetSubtype="8" fill="hold" grpId="3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5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22" presetClass="entr" presetSubtype="8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22" presetClass="exit" presetSubtype="1" fill="hold" grpId="3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4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42" presetClass="path" presetSubtype="0" accel="50000" decel="5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08333E-6 -2.22222E-6 L -0.00052 -0.19398 " pathEditMode="relative" rAng="0" ptsTypes="AA">
                                      <p:cBhvr>
                                        <p:cTn id="244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9699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22" presetClass="exit" presetSubtype="8" fill="hold" grpId="3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46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  <p:bldP spid="6" grpId="1"/>
      <p:bldP spid="7" grpId="0"/>
      <p:bldP spid="7" grpId="1"/>
      <p:bldP spid="16" grpId="0" animBg="1"/>
      <p:bldP spid="16" grpId="1" animBg="1"/>
      <p:bldP spid="18" grpId="0"/>
      <p:bldP spid="18" grpId="1"/>
      <p:bldP spid="20" grpId="0" animBg="1"/>
      <p:bldP spid="20" grpId="1" animBg="1"/>
      <p:bldP spid="17" grpId="0" animBg="1"/>
      <p:bldP spid="17" grpId="1" animBg="1"/>
      <p:bldP spid="19" grpId="0"/>
      <p:bldP spid="19" grpId="1"/>
      <p:bldP spid="19" grpId="2"/>
      <p:bldP spid="19" grpId="3"/>
      <p:bldP spid="22" grpId="0"/>
      <p:bldP spid="22" grpId="1"/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E6628665-A579-4656-B24C-3074183440FC}"/>
              </a:ext>
            </a:extLst>
          </p:cNvPr>
          <p:cNvSpPr txBox="1"/>
          <p:nvPr/>
        </p:nvSpPr>
        <p:spPr>
          <a:xfrm>
            <a:off x="5592522" y="3863248"/>
            <a:ext cx="23984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300" dirty="0">
                <a:solidFill>
                  <a:schemeClr val="bg1"/>
                </a:solidFill>
                <a:latin typeface="Bebas Neue" panose="020B0606020202050201" pitchFamily="34" charset="0"/>
                <a:cs typeface="Arial" panose="020B0604020202020204" pitchFamily="34" charset="0"/>
              </a:rPr>
              <a:t>subscribe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6760DD-3789-4BDE-B908-161BC98699AB}"/>
              </a:ext>
            </a:extLst>
          </p:cNvPr>
          <p:cNvSpPr txBox="1"/>
          <p:nvPr/>
        </p:nvSpPr>
        <p:spPr>
          <a:xfrm>
            <a:off x="5607036" y="4384462"/>
            <a:ext cx="139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dirty="0">
                <a:solidFill>
                  <a:schemeClr val="bg1"/>
                </a:solidFill>
                <a:latin typeface="Bebas Neue" panose="020B0606020202050201" pitchFamily="34" charset="0"/>
                <a:cs typeface="Aharoni" panose="02010803020104030203" pitchFamily="2" charset="-79"/>
              </a:rPr>
              <a:t>And share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D48068-970C-4AD9-8EA2-D1F3E018BDE1}"/>
              </a:ext>
            </a:extLst>
          </p:cNvPr>
          <p:cNvSpPr txBox="1"/>
          <p:nvPr/>
        </p:nvSpPr>
        <p:spPr>
          <a:xfrm>
            <a:off x="5559318" y="2522414"/>
            <a:ext cx="31735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spc="300" dirty="0">
                <a:solidFill>
                  <a:schemeClr val="bg1"/>
                </a:solidFill>
                <a:latin typeface="Bebas Neue" panose="020B0606020202050201" pitchFamily="34" charset="0"/>
              </a:rPr>
              <a:t>like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F9E67B0-F059-4779-A276-0E9736512384}"/>
              </a:ext>
            </a:extLst>
          </p:cNvPr>
          <p:cNvSpPr/>
          <p:nvPr/>
        </p:nvSpPr>
        <p:spPr>
          <a:xfrm>
            <a:off x="4229309" y="2522414"/>
            <a:ext cx="4627420" cy="240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4E72169-B1A2-4D5D-87FC-4F4894154ADF}"/>
              </a:ext>
            </a:extLst>
          </p:cNvPr>
          <p:cNvSpPr/>
          <p:nvPr/>
        </p:nvSpPr>
        <p:spPr>
          <a:xfrm>
            <a:off x="4229309" y="2762695"/>
            <a:ext cx="1212275" cy="202187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66AE40F-5493-4609-8085-6E832C2D6BE6}"/>
              </a:ext>
            </a:extLst>
          </p:cNvPr>
          <p:cNvSpPr/>
          <p:nvPr/>
        </p:nvSpPr>
        <p:spPr>
          <a:xfrm>
            <a:off x="4229309" y="2525954"/>
            <a:ext cx="1212275" cy="2363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6512"/>
      </p:ext>
    </p:extLst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52 -0.19398 L 2.29167E-6 -2.22222E-6 " pathEditMode="relative" rAng="0" ptsTypes="AA">
                                      <p:cBhvr>
                                        <p:cTn id="12" dur="1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969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xit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" dur="8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xit" presetSubtype="1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9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8906 -0.00231 L -1.25E-6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53" y="11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18907 -0.00232 L 2.70833E-6 1.48148E-6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53" y="11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xit" presetSubtype="8" fill="hold" grpId="3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2.70833E-6 1.48148E-6 L -0.18907 -0.00232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53" y="-11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xit" presetSubtype="8" fill="hold" grpId="3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25E-6 -4.44444E-6 L -0.18906 -0.00231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53" y="-11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xit" presetSubtype="4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xit" presetSubtype="8" fill="hold" grpId="3" nodeType="withEffect">
                                  <p:stCondLst>
                                    <p:cond delay="49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xit" presetSubtype="1" fill="hold" grpId="3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29167E-6 -2.22222E-6 L -0.00052 -0.19398 " pathEditMode="relative" rAng="0" ptsTypes="AA">
                                      <p:cBhvr>
                                        <p:cTn id="60" dur="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969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grpId="3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32" grpId="2"/>
      <p:bldP spid="32" grpId="3"/>
      <p:bldP spid="33" grpId="0"/>
      <p:bldP spid="33" grpId="1"/>
      <p:bldP spid="33" grpId="2"/>
      <p:bldP spid="33" grpId="3"/>
      <p:bldP spid="34" grpId="0"/>
      <p:bldP spid="34" grpId="1"/>
      <p:bldP spid="34" grpId="2"/>
      <p:bldP spid="34" grpId="3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3C1E0F8-AA67-47CC-B3A0-D586EE6031DB}"/>
              </a:ext>
            </a:extLst>
          </p:cNvPr>
          <p:cNvSpPr/>
          <p:nvPr/>
        </p:nvSpPr>
        <p:spPr>
          <a:xfrm>
            <a:off x="4045178" y="2918933"/>
            <a:ext cx="4180114" cy="899885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FF7DE1-D57A-4860-B342-6A9C18301FE4}"/>
              </a:ext>
            </a:extLst>
          </p:cNvPr>
          <p:cNvSpPr txBox="1"/>
          <p:nvPr/>
        </p:nvSpPr>
        <p:spPr>
          <a:xfrm>
            <a:off x="4489976" y="2844045"/>
            <a:ext cx="332334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spc="300" dirty="0">
                <a:solidFill>
                  <a:schemeClr val="bg1"/>
                </a:solidFill>
                <a:latin typeface="Bebas Neue" panose="020B0606020202050201" pitchFamily="34" charset="0"/>
              </a:rPr>
              <a:t>subscribe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139AA4-AF14-4D25-B591-10F3F0A058F6}"/>
              </a:ext>
            </a:extLst>
          </p:cNvPr>
          <p:cNvSpPr txBox="1"/>
          <p:nvPr/>
        </p:nvSpPr>
        <p:spPr>
          <a:xfrm>
            <a:off x="5481863" y="3877342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Leave a like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18A5D1-6D80-48D9-A1BA-06AFB30D731E}"/>
              </a:ext>
            </a:extLst>
          </p:cNvPr>
          <p:cNvCxnSpPr>
            <a:cxnSpLocks/>
          </p:cNvCxnSpPr>
          <p:nvPr/>
        </p:nvCxnSpPr>
        <p:spPr>
          <a:xfrm>
            <a:off x="7108527" y="2734781"/>
            <a:ext cx="12883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B4C815-9679-40AC-AE41-6630BDBCE1D9}"/>
              </a:ext>
            </a:extLst>
          </p:cNvPr>
          <p:cNvCxnSpPr>
            <a:cxnSpLocks/>
          </p:cNvCxnSpPr>
          <p:nvPr/>
        </p:nvCxnSpPr>
        <p:spPr>
          <a:xfrm>
            <a:off x="8386354" y="2715731"/>
            <a:ext cx="0" cy="135586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E0D5B70-408E-40F0-BCAD-EAB4DC1736EB}"/>
              </a:ext>
            </a:extLst>
          </p:cNvPr>
          <p:cNvCxnSpPr>
            <a:cxnSpLocks/>
          </p:cNvCxnSpPr>
          <p:nvPr/>
        </p:nvCxnSpPr>
        <p:spPr>
          <a:xfrm flipH="1">
            <a:off x="7076777" y="4055717"/>
            <a:ext cx="130723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F96BBC2-847A-4EDF-8BEF-7CE78C74A3CC}"/>
              </a:ext>
            </a:extLst>
          </p:cNvPr>
          <p:cNvCxnSpPr>
            <a:cxnSpLocks/>
          </p:cNvCxnSpPr>
          <p:nvPr/>
        </p:nvCxnSpPr>
        <p:spPr>
          <a:xfrm flipH="1">
            <a:off x="3916944" y="2734019"/>
            <a:ext cx="149688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45435EB-29E1-468A-BBB1-D97990716424}"/>
              </a:ext>
            </a:extLst>
          </p:cNvPr>
          <p:cNvCxnSpPr>
            <a:cxnSpLocks/>
          </p:cNvCxnSpPr>
          <p:nvPr/>
        </p:nvCxnSpPr>
        <p:spPr>
          <a:xfrm>
            <a:off x="3916944" y="2724494"/>
            <a:ext cx="0" cy="134709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6BDE82A-2AD7-4870-BE3F-E9420D9605E9}"/>
              </a:ext>
            </a:extLst>
          </p:cNvPr>
          <p:cNvCxnSpPr>
            <a:cxnSpLocks/>
          </p:cNvCxnSpPr>
          <p:nvPr/>
        </p:nvCxnSpPr>
        <p:spPr>
          <a:xfrm flipH="1">
            <a:off x="3916944" y="4062067"/>
            <a:ext cx="150003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tengah atas">
            <a:extLst>
              <a:ext uri="{FF2B5EF4-FFF2-40B4-BE49-F238E27FC236}">
                <a16:creationId xmlns:a16="http://schemas.microsoft.com/office/drawing/2014/main" id="{34EDB9EB-C7C9-46FC-9CF7-0E9DC994195A}"/>
              </a:ext>
            </a:extLst>
          </p:cNvPr>
          <p:cNvCxnSpPr>
            <a:cxnSpLocks/>
          </p:cNvCxnSpPr>
          <p:nvPr/>
        </p:nvCxnSpPr>
        <p:spPr>
          <a:xfrm>
            <a:off x="5407478" y="2744880"/>
            <a:ext cx="170739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tengah bawah">
            <a:extLst>
              <a:ext uri="{FF2B5EF4-FFF2-40B4-BE49-F238E27FC236}">
                <a16:creationId xmlns:a16="http://schemas.microsoft.com/office/drawing/2014/main" id="{31FD623E-D602-472C-B3C1-B1B7AE796756}"/>
              </a:ext>
            </a:extLst>
          </p:cNvPr>
          <p:cNvCxnSpPr>
            <a:cxnSpLocks/>
          </p:cNvCxnSpPr>
          <p:nvPr/>
        </p:nvCxnSpPr>
        <p:spPr>
          <a:xfrm>
            <a:off x="5407478" y="4062067"/>
            <a:ext cx="1689437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Graphic 30" descr="Cursor">
            <a:extLst>
              <a:ext uri="{FF2B5EF4-FFF2-40B4-BE49-F238E27FC236}">
                <a16:creationId xmlns:a16="http://schemas.microsoft.com/office/drawing/2014/main" id="{2E7A9B0D-C75C-4CDE-B69F-5D6D3F0C6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44297" y="331645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383763"/>
      </p:ext>
    </p:extLst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6" presetClass="exit" presetSubtype="37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1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xit" presetSubtype="37" fill="hold" grpId="1" nodeType="withEffect">
                                  <p:stCondLst>
                                    <p:cond delay="395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xit" presetSubtype="8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2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4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2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6" presetClass="exit" presetSubtype="21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6" presetClass="exit" presetSubtype="21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6" presetClass="exit" presetSubtype="21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xit" presetSubtype="4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2" nodeType="withEffect">
                                  <p:stCondLst>
                                    <p:cond delay="18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3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9" grpId="0"/>
      <p:bldP spid="19" grpId="1"/>
      <p:bldP spid="19" grpId="2"/>
      <p:bldP spid="19" grpId="3"/>
      <p:bldP spid="22" grpId="0"/>
      <p:bldP spid="2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EA910B9-1419-4F26-8A6A-21AB9E35AA8F}"/>
              </a:ext>
            </a:extLst>
          </p:cNvPr>
          <p:cNvSpPr/>
          <p:nvPr/>
        </p:nvSpPr>
        <p:spPr>
          <a:xfrm>
            <a:off x="0" y="5588000"/>
            <a:ext cx="12192000" cy="127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">
            <a:extLst>
              <a:ext uri="{FF2B5EF4-FFF2-40B4-BE49-F238E27FC236}">
                <a16:creationId xmlns:a16="http://schemas.microsoft.com/office/drawing/2014/main" id="{7740B946-5C75-4218-9296-BB4750C8A2D6}"/>
              </a:ext>
            </a:extLst>
          </p:cNvPr>
          <p:cNvSpPr/>
          <p:nvPr/>
        </p:nvSpPr>
        <p:spPr>
          <a:xfrm>
            <a:off x="347777" y="5699499"/>
            <a:ext cx="1047002" cy="1047002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3909" b="-18430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4BF3B0-51E5-4145-BBF5-BC5C2BA1CFE4}"/>
              </a:ext>
            </a:extLst>
          </p:cNvPr>
          <p:cNvSpPr txBox="1"/>
          <p:nvPr/>
        </p:nvSpPr>
        <p:spPr>
          <a:xfrm>
            <a:off x="1394779" y="5740422"/>
            <a:ext cx="3613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xis" pitchFamily="50" charset="0"/>
              </a:rPr>
              <a:t>YOUTUBE 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161929-7AF5-47BF-8D15-AABB0519EE42}"/>
              </a:ext>
            </a:extLst>
          </p:cNvPr>
          <p:cNvSpPr txBox="1"/>
          <p:nvPr/>
        </p:nvSpPr>
        <p:spPr>
          <a:xfrm>
            <a:off x="1550847" y="6191489"/>
            <a:ext cx="347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600" dirty="0">
                <a:latin typeface="Abadi" panose="020B0604020104020204" pitchFamily="34" charset="0"/>
              </a:rPr>
              <a:t>YOUR INFORMATION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DE798BD-EC2F-46B4-95E4-4924744AE09B}"/>
              </a:ext>
            </a:extLst>
          </p:cNvPr>
          <p:cNvCxnSpPr>
            <a:cxnSpLocks/>
          </p:cNvCxnSpPr>
          <p:nvPr/>
        </p:nvCxnSpPr>
        <p:spPr>
          <a:xfrm>
            <a:off x="5041735" y="6694020"/>
            <a:ext cx="2462021" cy="20320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aphic 7" descr="Thumbs up sign">
            <a:extLst>
              <a:ext uri="{FF2B5EF4-FFF2-40B4-BE49-F238E27FC236}">
                <a16:creationId xmlns:a16="http://schemas.microsoft.com/office/drawing/2014/main" id="{9BB2C3E2-4C54-487F-87D3-F1A878777673}"/>
              </a:ext>
            </a:extLst>
          </p:cNvPr>
          <p:cNvGrpSpPr/>
          <p:nvPr/>
        </p:nvGrpSpPr>
        <p:grpSpPr>
          <a:xfrm>
            <a:off x="5474881" y="5686821"/>
            <a:ext cx="822671" cy="822671"/>
            <a:chOff x="6722391" y="3505745"/>
            <a:chExt cx="584776" cy="5847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4CA7A7-D590-4EFF-B0F4-63FE756D4B86}"/>
                </a:ext>
              </a:extLst>
            </p:cNvPr>
            <p:cNvSpPr/>
            <p:nvPr/>
          </p:nvSpPr>
          <p:spPr>
            <a:xfrm>
              <a:off x="6923408" y="3584933"/>
              <a:ext cx="335028" cy="426399"/>
            </a:xfrm>
            <a:custGeom>
              <a:avLst/>
              <a:gdLst>
                <a:gd name="connsiteX0" fmla="*/ 335028 w 335027"/>
                <a:gd name="connsiteY0" fmla="*/ 207108 h 426399"/>
                <a:gd name="connsiteX1" fmla="*/ 298479 w 335027"/>
                <a:gd name="connsiteY1" fmla="*/ 170560 h 426399"/>
                <a:gd name="connsiteX2" fmla="*/ 182743 w 335027"/>
                <a:gd name="connsiteY2" fmla="*/ 170560 h 426399"/>
                <a:gd name="connsiteX3" fmla="*/ 164468 w 335027"/>
                <a:gd name="connsiteY3" fmla="*/ 152895 h 426399"/>
                <a:gd name="connsiteX4" fmla="*/ 182743 w 335027"/>
                <a:gd name="connsiteY4" fmla="*/ 36549 h 426399"/>
                <a:gd name="connsiteX5" fmla="*/ 146194 w 335027"/>
                <a:gd name="connsiteY5" fmla="*/ 0 h 426399"/>
                <a:gd name="connsiteX6" fmla="*/ 109646 w 335027"/>
                <a:gd name="connsiteY6" fmla="*/ 36549 h 426399"/>
                <a:gd name="connsiteX7" fmla="*/ 0 w 335027"/>
                <a:gd name="connsiteY7" fmla="*/ 182743 h 426399"/>
                <a:gd name="connsiteX8" fmla="*/ 0 w 335027"/>
                <a:gd name="connsiteY8" fmla="*/ 377668 h 426399"/>
                <a:gd name="connsiteX9" fmla="*/ 127920 w 335027"/>
                <a:gd name="connsiteY9" fmla="*/ 426399 h 426399"/>
                <a:gd name="connsiteX10" fmla="*/ 237565 w 335027"/>
                <a:gd name="connsiteY10" fmla="*/ 426399 h 426399"/>
                <a:gd name="connsiteX11" fmla="*/ 274114 w 335027"/>
                <a:gd name="connsiteY11" fmla="*/ 389851 h 426399"/>
                <a:gd name="connsiteX12" fmla="*/ 264368 w 335027"/>
                <a:gd name="connsiteY12" fmla="*/ 365485 h 426399"/>
                <a:gd name="connsiteX13" fmla="*/ 268022 w 335027"/>
                <a:gd name="connsiteY13" fmla="*/ 365485 h 426399"/>
                <a:gd name="connsiteX14" fmla="*/ 304571 w 335027"/>
                <a:gd name="connsiteY14" fmla="*/ 328937 h 426399"/>
                <a:gd name="connsiteX15" fmla="*/ 294215 w 335027"/>
                <a:gd name="connsiteY15" fmla="*/ 303353 h 426399"/>
                <a:gd name="connsiteX16" fmla="*/ 322845 w 335027"/>
                <a:gd name="connsiteY16" fmla="*/ 268022 h 426399"/>
                <a:gd name="connsiteX17" fmla="*/ 311271 w 335027"/>
                <a:gd name="connsiteY17" fmla="*/ 241220 h 426399"/>
                <a:gd name="connsiteX18" fmla="*/ 335028 w 335027"/>
                <a:gd name="connsiteY18" fmla="*/ 207108 h 42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5027" h="426399">
                  <a:moveTo>
                    <a:pt x="335028" y="207108"/>
                  </a:moveTo>
                  <a:cubicBezTo>
                    <a:pt x="335028" y="187007"/>
                    <a:pt x="318581" y="170560"/>
                    <a:pt x="298479" y="170560"/>
                  </a:cubicBezTo>
                  <a:lnTo>
                    <a:pt x="182743" y="170560"/>
                  </a:lnTo>
                  <a:cubicBezTo>
                    <a:pt x="172996" y="170560"/>
                    <a:pt x="165077" y="162641"/>
                    <a:pt x="164468" y="152895"/>
                  </a:cubicBezTo>
                  <a:cubicBezTo>
                    <a:pt x="165077" y="141930"/>
                    <a:pt x="182743" y="120001"/>
                    <a:pt x="182743" y="36549"/>
                  </a:cubicBezTo>
                  <a:cubicBezTo>
                    <a:pt x="182743" y="16447"/>
                    <a:pt x="166296" y="0"/>
                    <a:pt x="146194" y="0"/>
                  </a:cubicBezTo>
                  <a:cubicBezTo>
                    <a:pt x="126092" y="0"/>
                    <a:pt x="109646" y="16447"/>
                    <a:pt x="109646" y="36549"/>
                  </a:cubicBezTo>
                  <a:cubicBezTo>
                    <a:pt x="109646" y="129138"/>
                    <a:pt x="1827" y="181524"/>
                    <a:pt x="0" y="182743"/>
                  </a:cubicBezTo>
                  <a:lnTo>
                    <a:pt x="0" y="377668"/>
                  </a:lnTo>
                  <a:cubicBezTo>
                    <a:pt x="43249" y="377668"/>
                    <a:pt x="46295" y="426399"/>
                    <a:pt x="127920" y="426399"/>
                  </a:cubicBezTo>
                  <a:cubicBezTo>
                    <a:pt x="155331" y="426399"/>
                    <a:pt x="237565" y="426399"/>
                    <a:pt x="237565" y="426399"/>
                  </a:cubicBezTo>
                  <a:cubicBezTo>
                    <a:pt x="257667" y="426399"/>
                    <a:pt x="274114" y="409952"/>
                    <a:pt x="274114" y="389851"/>
                  </a:cubicBezTo>
                  <a:cubicBezTo>
                    <a:pt x="274114" y="380104"/>
                    <a:pt x="270459" y="371576"/>
                    <a:pt x="264368" y="365485"/>
                  </a:cubicBezTo>
                  <a:cubicBezTo>
                    <a:pt x="265586" y="365485"/>
                    <a:pt x="266804" y="365485"/>
                    <a:pt x="268022" y="365485"/>
                  </a:cubicBezTo>
                  <a:cubicBezTo>
                    <a:pt x="288124" y="365485"/>
                    <a:pt x="304571" y="349038"/>
                    <a:pt x="304571" y="328937"/>
                  </a:cubicBezTo>
                  <a:cubicBezTo>
                    <a:pt x="304571" y="319190"/>
                    <a:pt x="300916" y="310053"/>
                    <a:pt x="294215" y="303353"/>
                  </a:cubicBezTo>
                  <a:cubicBezTo>
                    <a:pt x="310662" y="299698"/>
                    <a:pt x="322845" y="285078"/>
                    <a:pt x="322845" y="268022"/>
                  </a:cubicBezTo>
                  <a:cubicBezTo>
                    <a:pt x="322845" y="257667"/>
                    <a:pt x="318581" y="247921"/>
                    <a:pt x="311271" y="241220"/>
                  </a:cubicBezTo>
                  <a:cubicBezTo>
                    <a:pt x="325282" y="236347"/>
                    <a:pt x="335028" y="222946"/>
                    <a:pt x="335028" y="207108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BE33F21-FD8B-4C73-BE2C-00D67721BC61}"/>
                </a:ext>
              </a:extLst>
            </p:cNvPr>
            <p:cNvSpPr/>
            <p:nvPr/>
          </p:nvSpPr>
          <p:spPr>
            <a:xfrm>
              <a:off x="6771122" y="3737219"/>
              <a:ext cx="115737" cy="255840"/>
            </a:xfrm>
            <a:custGeom>
              <a:avLst/>
              <a:gdLst>
                <a:gd name="connsiteX0" fmla="*/ 91371 w 115736"/>
                <a:gd name="connsiteY0" fmla="*/ 0 h 255839"/>
                <a:gd name="connsiteX1" fmla="*/ 0 w 115736"/>
                <a:gd name="connsiteY1" fmla="*/ 0 h 255839"/>
                <a:gd name="connsiteX2" fmla="*/ 0 w 115736"/>
                <a:gd name="connsiteY2" fmla="*/ 255840 h 255839"/>
                <a:gd name="connsiteX3" fmla="*/ 91371 w 115736"/>
                <a:gd name="connsiteY3" fmla="*/ 255840 h 255839"/>
                <a:gd name="connsiteX4" fmla="*/ 115737 w 115736"/>
                <a:gd name="connsiteY4" fmla="*/ 231474 h 255839"/>
                <a:gd name="connsiteX5" fmla="*/ 115737 w 115736"/>
                <a:gd name="connsiteY5" fmla="*/ 24366 h 255839"/>
                <a:gd name="connsiteX6" fmla="*/ 91371 w 115736"/>
                <a:gd name="connsiteY6" fmla="*/ 0 h 2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36" h="255839">
                  <a:moveTo>
                    <a:pt x="91371" y="0"/>
                  </a:moveTo>
                  <a:lnTo>
                    <a:pt x="0" y="0"/>
                  </a:lnTo>
                  <a:lnTo>
                    <a:pt x="0" y="255840"/>
                  </a:lnTo>
                  <a:lnTo>
                    <a:pt x="91371" y="255840"/>
                  </a:lnTo>
                  <a:cubicBezTo>
                    <a:pt x="104772" y="255840"/>
                    <a:pt x="115737" y="244875"/>
                    <a:pt x="115737" y="231474"/>
                  </a:cubicBezTo>
                  <a:lnTo>
                    <a:pt x="115737" y="24366"/>
                  </a:lnTo>
                  <a:cubicBezTo>
                    <a:pt x="115737" y="10965"/>
                    <a:pt x="104772" y="0"/>
                    <a:pt x="91371" y="0"/>
                  </a:cubicBezTo>
                  <a:close/>
                </a:path>
              </a:pathLst>
            </a:custGeom>
            <a:grpFill/>
            <a:ln w="6052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aphic 7" descr="Thumbs up sign">
            <a:extLst>
              <a:ext uri="{FF2B5EF4-FFF2-40B4-BE49-F238E27FC236}">
                <a16:creationId xmlns:a16="http://schemas.microsoft.com/office/drawing/2014/main" id="{6C620A03-B9E7-47AE-81C8-08AF29E85242}"/>
              </a:ext>
            </a:extLst>
          </p:cNvPr>
          <p:cNvGrpSpPr/>
          <p:nvPr/>
        </p:nvGrpSpPr>
        <p:grpSpPr>
          <a:xfrm flipH="1" flipV="1">
            <a:off x="6363283" y="5815639"/>
            <a:ext cx="864004" cy="864004"/>
            <a:chOff x="6722391" y="3505745"/>
            <a:chExt cx="584776" cy="5847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0BE5301-9838-4132-B381-5415FD59D2B9}"/>
                </a:ext>
              </a:extLst>
            </p:cNvPr>
            <p:cNvSpPr/>
            <p:nvPr/>
          </p:nvSpPr>
          <p:spPr>
            <a:xfrm>
              <a:off x="6923408" y="3584933"/>
              <a:ext cx="335028" cy="426399"/>
            </a:xfrm>
            <a:custGeom>
              <a:avLst/>
              <a:gdLst>
                <a:gd name="connsiteX0" fmla="*/ 335028 w 335027"/>
                <a:gd name="connsiteY0" fmla="*/ 207108 h 426399"/>
                <a:gd name="connsiteX1" fmla="*/ 298479 w 335027"/>
                <a:gd name="connsiteY1" fmla="*/ 170560 h 426399"/>
                <a:gd name="connsiteX2" fmla="*/ 182743 w 335027"/>
                <a:gd name="connsiteY2" fmla="*/ 170560 h 426399"/>
                <a:gd name="connsiteX3" fmla="*/ 164468 w 335027"/>
                <a:gd name="connsiteY3" fmla="*/ 152895 h 426399"/>
                <a:gd name="connsiteX4" fmla="*/ 182743 w 335027"/>
                <a:gd name="connsiteY4" fmla="*/ 36549 h 426399"/>
                <a:gd name="connsiteX5" fmla="*/ 146194 w 335027"/>
                <a:gd name="connsiteY5" fmla="*/ 0 h 426399"/>
                <a:gd name="connsiteX6" fmla="*/ 109646 w 335027"/>
                <a:gd name="connsiteY6" fmla="*/ 36549 h 426399"/>
                <a:gd name="connsiteX7" fmla="*/ 0 w 335027"/>
                <a:gd name="connsiteY7" fmla="*/ 182743 h 426399"/>
                <a:gd name="connsiteX8" fmla="*/ 0 w 335027"/>
                <a:gd name="connsiteY8" fmla="*/ 377668 h 426399"/>
                <a:gd name="connsiteX9" fmla="*/ 127920 w 335027"/>
                <a:gd name="connsiteY9" fmla="*/ 426399 h 426399"/>
                <a:gd name="connsiteX10" fmla="*/ 237565 w 335027"/>
                <a:gd name="connsiteY10" fmla="*/ 426399 h 426399"/>
                <a:gd name="connsiteX11" fmla="*/ 274114 w 335027"/>
                <a:gd name="connsiteY11" fmla="*/ 389851 h 426399"/>
                <a:gd name="connsiteX12" fmla="*/ 264368 w 335027"/>
                <a:gd name="connsiteY12" fmla="*/ 365485 h 426399"/>
                <a:gd name="connsiteX13" fmla="*/ 268022 w 335027"/>
                <a:gd name="connsiteY13" fmla="*/ 365485 h 426399"/>
                <a:gd name="connsiteX14" fmla="*/ 304571 w 335027"/>
                <a:gd name="connsiteY14" fmla="*/ 328937 h 426399"/>
                <a:gd name="connsiteX15" fmla="*/ 294215 w 335027"/>
                <a:gd name="connsiteY15" fmla="*/ 303353 h 426399"/>
                <a:gd name="connsiteX16" fmla="*/ 322845 w 335027"/>
                <a:gd name="connsiteY16" fmla="*/ 268022 h 426399"/>
                <a:gd name="connsiteX17" fmla="*/ 311271 w 335027"/>
                <a:gd name="connsiteY17" fmla="*/ 241220 h 426399"/>
                <a:gd name="connsiteX18" fmla="*/ 335028 w 335027"/>
                <a:gd name="connsiteY18" fmla="*/ 207108 h 42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5027" h="426399">
                  <a:moveTo>
                    <a:pt x="335028" y="207108"/>
                  </a:moveTo>
                  <a:cubicBezTo>
                    <a:pt x="335028" y="187007"/>
                    <a:pt x="318581" y="170560"/>
                    <a:pt x="298479" y="170560"/>
                  </a:cubicBezTo>
                  <a:lnTo>
                    <a:pt x="182743" y="170560"/>
                  </a:lnTo>
                  <a:cubicBezTo>
                    <a:pt x="172996" y="170560"/>
                    <a:pt x="165077" y="162641"/>
                    <a:pt x="164468" y="152895"/>
                  </a:cubicBezTo>
                  <a:cubicBezTo>
                    <a:pt x="165077" y="141930"/>
                    <a:pt x="182743" y="120001"/>
                    <a:pt x="182743" y="36549"/>
                  </a:cubicBezTo>
                  <a:cubicBezTo>
                    <a:pt x="182743" y="16447"/>
                    <a:pt x="166296" y="0"/>
                    <a:pt x="146194" y="0"/>
                  </a:cubicBezTo>
                  <a:cubicBezTo>
                    <a:pt x="126092" y="0"/>
                    <a:pt x="109646" y="16447"/>
                    <a:pt x="109646" y="36549"/>
                  </a:cubicBezTo>
                  <a:cubicBezTo>
                    <a:pt x="109646" y="129138"/>
                    <a:pt x="1827" y="181524"/>
                    <a:pt x="0" y="182743"/>
                  </a:cubicBezTo>
                  <a:lnTo>
                    <a:pt x="0" y="377668"/>
                  </a:lnTo>
                  <a:cubicBezTo>
                    <a:pt x="43249" y="377668"/>
                    <a:pt x="46295" y="426399"/>
                    <a:pt x="127920" y="426399"/>
                  </a:cubicBezTo>
                  <a:cubicBezTo>
                    <a:pt x="155331" y="426399"/>
                    <a:pt x="237565" y="426399"/>
                    <a:pt x="237565" y="426399"/>
                  </a:cubicBezTo>
                  <a:cubicBezTo>
                    <a:pt x="257667" y="426399"/>
                    <a:pt x="274114" y="409952"/>
                    <a:pt x="274114" y="389851"/>
                  </a:cubicBezTo>
                  <a:cubicBezTo>
                    <a:pt x="274114" y="380104"/>
                    <a:pt x="270459" y="371576"/>
                    <a:pt x="264368" y="365485"/>
                  </a:cubicBezTo>
                  <a:cubicBezTo>
                    <a:pt x="265586" y="365485"/>
                    <a:pt x="266804" y="365485"/>
                    <a:pt x="268022" y="365485"/>
                  </a:cubicBezTo>
                  <a:cubicBezTo>
                    <a:pt x="288124" y="365485"/>
                    <a:pt x="304571" y="349038"/>
                    <a:pt x="304571" y="328937"/>
                  </a:cubicBezTo>
                  <a:cubicBezTo>
                    <a:pt x="304571" y="319190"/>
                    <a:pt x="300916" y="310053"/>
                    <a:pt x="294215" y="303353"/>
                  </a:cubicBezTo>
                  <a:cubicBezTo>
                    <a:pt x="310662" y="299698"/>
                    <a:pt x="322845" y="285078"/>
                    <a:pt x="322845" y="268022"/>
                  </a:cubicBezTo>
                  <a:cubicBezTo>
                    <a:pt x="322845" y="257667"/>
                    <a:pt x="318581" y="247921"/>
                    <a:pt x="311271" y="241220"/>
                  </a:cubicBezTo>
                  <a:cubicBezTo>
                    <a:pt x="325282" y="236347"/>
                    <a:pt x="335028" y="222946"/>
                    <a:pt x="335028" y="207108"/>
                  </a:cubicBezTo>
                  <a:close/>
                </a:path>
              </a:pathLst>
            </a:custGeom>
            <a:grpFill/>
            <a:ln w="12700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B05F64B-AD5B-4E4F-A4FF-CB0C389A0BB3}"/>
                </a:ext>
              </a:extLst>
            </p:cNvPr>
            <p:cNvSpPr/>
            <p:nvPr/>
          </p:nvSpPr>
          <p:spPr>
            <a:xfrm>
              <a:off x="6771122" y="3737219"/>
              <a:ext cx="115737" cy="255840"/>
            </a:xfrm>
            <a:custGeom>
              <a:avLst/>
              <a:gdLst>
                <a:gd name="connsiteX0" fmla="*/ 91371 w 115736"/>
                <a:gd name="connsiteY0" fmla="*/ 0 h 255839"/>
                <a:gd name="connsiteX1" fmla="*/ 0 w 115736"/>
                <a:gd name="connsiteY1" fmla="*/ 0 h 255839"/>
                <a:gd name="connsiteX2" fmla="*/ 0 w 115736"/>
                <a:gd name="connsiteY2" fmla="*/ 255840 h 255839"/>
                <a:gd name="connsiteX3" fmla="*/ 91371 w 115736"/>
                <a:gd name="connsiteY3" fmla="*/ 255840 h 255839"/>
                <a:gd name="connsiteX4" fmla="*/ 115737 w 115736"/>
                <a:gd name="connsiteY4" fmla="*/ 231474 h 255839"/>
                <a:gd name="connsiteX5" fmla="*/ 115737 w 115736"/>
                <a:gd name="connsiteY5" fmla="*/ 24366 h 255839"/>
                <a:gd name="connsiteX6" fmla="*/ 91371 w 115736"/>
                <a:gd name="connsiteY6" fmla="*/ 0 h 255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36" h="255839">
                  <a:moveTo>
                    <a:pt x="91371" y="0"/>
                  </a:moveTo>
                  <a:lnTo>
                    <a:pt x="0" y="0"/>
                  </a:lnTo>
                  <a:lnTo>
                    <a:pt x="0" y="255840"/>
                  </a:lnTo>
                  <a:lnTo>
                    <a:pt x="91371" y="255840"/>
                  </a:lnTo>
                  <a:cubicBezTo>
                    <a:pt x="104772" y="255840"/>
                    <a:pt x="115737" y="244875"/>
                    <a:pt x="115737" y="231474"/>
                  </a:cubicBezTo>
                  <a:lnTo>
                    <a:pt x="115737" y="24366"/>
                  </a:lnTo>
                  <a:cubicBezTo>
                    <a:pt x="115737" y="10965"/>
                    <a:pt x="104772" y="0"/>
                    <a:pt x="91371" y="0"/>
                  </a:cubicBezTo>
                  <a:close/>
                </a:path>
              </a:pathLst>
            </a:custGeom>
            <a:grpFill/>
            <a:ln w="6052" cap="flat">
              <a:noFill/>
              <a:prstDash val="solid"/>
              <a:miter/>
            </a:ln>
            <a:scene3d>
              <a:camera prst="orthographicFront"/>
              <a:lightRig rig="threePt" dir="t"/>
            </a:scene3d>
            <a:sp3d/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09C4A3A-36BC-4083-AB00-91ED6A600C44}"/>
              </a:ext>
            </a:extLst>
          </p:cNvPr>
          <p:cNvSpPr/>
          <p:nvPr/>
        </p:nvSpPr>
        <p:spPr>
          <a:xfrm>
            <a:off x="7505136" y="5838743"/>
            <a:ext cx="3113481" cy="72390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350CC8-CC2D-47AC-B3D9-4D6127214D6A}"/>
              </a:ext>
            </a:extLst>
          </p:cNvPr>
          <p:cNvSpPr txBox="1"/>
          <p:nvPr/>
        </p:nvSpPr>
        <p:spPr>
          <a:xfrm>
            <a:off x="7503756" y="5880157"/>
            <a:ext cx="3137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xis" pitchFamily="50" charset="0"/>
              </a:rPr>
              <a:t>SUBSCRIBE</a:t>
            </a:r>
          </a:p>
        </p:txBody>
      </p:sp>
      <p:sp>
        <p:nvSpPr>
          <p:cNvPr id="20" name="Graphic 11" descr="Ringer">
            <a:extLst>
              <a:ext uri="{FF2B5EF4-FFF2-40B4-BE49-F238E27FC236}">
                <a16:creationId xmlns:a16="http://schemas.microsoft.com/office/drawing/2014/main" id="{E45B6B35-2C7F-4072-BA69-342F88062917}"/>
              </a:ext>
            </a:extLst>
          </p:cNvPr>
          <p:cNvSpPr/>
          <p:nvPr/>
        </p:nvSpPr>
        <p:spPr>
          <a:xfrm>
            <a:off x="10880344" y="5846750"/>
            <a:ext cx="668559" cy="707886"/>
          </a:xfrm>
          <a:custGeom>
            <a:avLst/>
            <a:gdLst>
              <a:gd name="connsiteX0" fmla="*/ 412308 w 414216"/>
              <a:gd name="connsiteY0" fmla="*/ 375109 h 438582"/>
              <a:gd name="connsiteX1" fmla="*/ 321668 w 414216"/>
              <a:gd name="connsiteY1" fmla="*/ 151981 h 438582"/>
              <a:gd name="connsiteX2" fmla="*/ 251982 w 414216"/>
              <a:gd name="connsiteY2" fmla="*/ 55736 h 438582"/>
              <a:gd name="connsiteX3" fmla="*/ 253687 w 414216"/>
              <a:gd name="connsiteY3" fmla="*/ 43554 h 438582"/>
              <a:gd name="connsiteX4" fmla="*/ 210134 w 414216"/>
              <a:gd name="connsiteY4" fmla="*/ 0 h 438582"/>
              <a:gd name="connsiteX5" fmla="*/ 166580 w 414216"/>
              <a:gd name="connsiteY5" fmla="*/ 43554 h 438582"/>
              <a:gd name="connsiteX6" fmla="*/ 168286 w 414216"/>
              <a:gd name="connsiteY6" fmla="*/ 55736 h 438582"/>
              <a:gd name="connsiteX7" fmla="*/ 98600 w 414216"/>
              <a:gd name="connsiteY7" fmla="*/ 151981 h 438582"/>
              <a:gd name="connsiteX8" fmla="*/ 7960 w 414216"/>
              <a:gd name="connsiteY8" fmla="*/ 375049 h 438582"/>
              <a:gd name="connsiteX9" fmla="*/ 9117 w 414216"/>
              <a:gd name="connsiteY9" fmla="*/ 398318 h 438582"/>
              <a:gd name="connsiteX10" fmla="*/ 164448 w 414216"/>
              <a:gd name="connsiteY10" fmla="*/ 398318 h 438582"/>
              <a:gd name="connsiteX11" fmla="*/ 214858 w 414216"/>
              <a:gd name="connsiteY11" fmla="*/ 439279 h 438582"/>
              <a:gd name="connsiteX12" fmla="*/ 255819 w 414216"/>
              <a:gd name="connsiteY12" fmla="*/ 398318 h 438582"/>
              <a:gd name="connsiteX13" fmla="*/ 411151 w 414216"/>
              <a:gd name="connsiteY13" fmla="*/ 398318 h 438582"/>
              <a:gd name="connsiteX14" fmla="*/ 412308 w 414216"/>
              <a:gd name="connsiteY14" fmla="*/ 375109 h 438582"/>
              <a:gd name="connsiteX15" fmla="*/ 190946 w 414216"/>
              <a:gd name="connsiteY15" fmla="*/ 43858 h 438582"/>
              <a:gd name="connsiteX16" fmla="*/ 210134 w 414216"/>
              <a:gd name="connsiteY16" fmla="*/ 24670 h 438582"/>
              <a:gd name="connsiteX17" fmla="*/ 229322 w 414216"/>
              <a:gd name="connsiteY17" fmla="*/ 43858 h 438582"/>
              <a:gd name="connsiteX18" fmla="*/ 228408 w 414216"/>
              <a:gd name="connsiteY18" fmla="*/ 49523 h 438582"/>
              <a:gd name="connsiteX19" fmla="*/ 210134 w 414216"/>
              <a:gd name="connsiteY19" fmla="*/ 47452 h 438582"/>
              <a:gd name="connsiteX20" fmla="*/ 210134 w 414216"/>
              <a:gd name="connsiteY20" fmla="*/ 47452 h 438582"/>
              <a:gd name="connsiteX21" fmla="*/ 191860 w 414216"/>
              <a:gd name="connsiteY21" fmla="*/ 49523 h 438582"/>
              <a:gd name="connsiteX22" fmla="*/ 190946 w 414216"/>
              <a:gd name="connsiteY22" fmla="*/ 43858 h 43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4216" h="438582">
                <a:moveTo>
                  <a:pt x="412308" y="375109"/>
                </a:moveTo>
                <a:cubicBezTo>
                  <a:pt x="378013" y="357932"/>
                  <a:pt x="326541" y="314195"/>
                  <a:pt x="321668" y="151981"/>
                </a:cubicBezTo>
                <a:cubicBezTo>
                  <a:pt x="319901" y="92346"/>
                  <a:pt x="282926" y="66701"/>
                  <a:pt x="251982" y="55736"/>
                </a:cubicBezTo>
                <a:cubicBezTo>
                  <a:pt x="253136" y="51779"/>
                  <a:pt x="253711" y="47676"/>
                  <a:pt x="253687" y="43554"/>
                </a:cubicBezTo>
                <a:cubicBezTo>
                  <a:pt x="253687" y="19500"/>
                  <a:pt x="234188" y="0"/>
                  <a:pt x="210134" y="0"/>
                </a:cubicBezTo>
                <a:cubicBezTo>
                  <a:pt x="186080" y="0"/>
                  <a:pt x="166580" y="19500"/>
                  <a:pt x="166580" y="43554"/>
                </a:cubicBezTo>
                <a:cubicBezTo>
                  <a:pt x="166557" y="47676"/>
                  <a:pt x="167131" y="51779"/>
                  <a:pt x="168286" y="55736"/>
                </a:cubicBezTo>
                <a:cubicBezTo>
                  <a:pt x="137341" y="66701"/>
                  <a:pt x="100366" y="92285"/>
                  <a:pt x="98600" y="151981"/>
                </a:cubicBezTo>
                <a:cubicBezTo>
                  <a:pt x="93727" y="314013"/>
                  <a:pt x="42254" y="357871"/>
                  <a:pt x="7960" y="375049"/>
                </a:cubicBezTo>
                <a:cubicBezTo>
                  <a:pt x="-5990" y="381993"/>
                  <a:pt x="1015" y="398318"/>
                  <a:pt x="9117" y="398318"/>
                </a:cubicBezTo>
                <a:lnTo>
                  <a:pt x="164448" y="398318"/>
                </a:lnTo>
                <a:cubicBezTo>
                  <a:pt x="167058" y="423549"/>
                  <a:pt x="189627" y="441888"/>
                  <a:pt x="214858" y="439279"/>
                </a:cubicBezTo>
                <a:cubicBezTo>
                  <a:pt x="236486" y="437042"/>
                  <a:pt x="253583" y="419946"/>
                  <a:pt x="255819" y="398318"/>
                </a:cubicBezTo>
                <a:lnTo>
                  <a:pt x="411151" y="398318"/>
                </a:lnTo>
                <a:cubicBezTo>
                  <a:pt x="419252" y="398318"/>
                  <a:pt x="426257" y="382054"/>
                  <a:pt x="412308" y="375109"/>
                </a:cubicBezTo>
                <a:close/>
                <a:moveTo>
                  <a:pt x="190946" y="43858"/>
                </a:moveTo>
                <a:cubicBezTo>
                  <a:pt x="190946" y="33261"/>
                  <a:pt x="199537" y="24670"/>
                  <a:pt x="210134" y="24670"/>
                </a:cubicBezTo>
                <a:cubicBezTo>
                  <a:pt x="220731" y="24670"/>
                  <a:pt x="229322" y="33261"/>
                  <a:pt x="229322" y="43858"/>
                </a:cubicBezTo>
                <a:cubicBezTo>
                  <a:pt x="229296" y="45781"/>
                  <a:pt x="228988" y="47690"/>
                  <a:pt x="228408" y="49523"/>
                </a:cubicBezTo>
                <a:cubicBezTo>
                  <a:pt x="222381" y="48354"/>
                  <a:pt x="216270" y="47662"/>
                  <a:pt x="210134" y="47452"/>
                </a:cubicBezTo>
                <a:lnTo>
                  <a:pt x="210134" y="47452"/>
                </a:lnTo>
                <a:cubicBezTo>
                  <a:pt x="204000" y="47699"/>
                  <a:pt x="197893" y="48391"/>
                  <a:pt x="191860" y="49523"/>
                </a:cubicBezTo>
                <a:cubicBezTo>
                  <a:pt x="191269" y="47692"/>
                  <a:pt x="190961" y="45782"/>
                  <a:pt x="190946" y="4385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605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1" name="Graphic 20" descr="Cursor">
            <a:extLst>
              <a:ext uri="{FF2B5EF4-FFF2-40B4-BE49-F238E27FC236}">
                <a16:creationId xmlns:a16="http://schemas.microsoft.com/office/drawing/2014/main" id="{9A9E597C-CE3B-4904-B1CD-B75410CAA9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78281" y="613084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6106"/>
      </p:ext>
    </p:extLst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42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42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42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42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3.125E-6 3.33333E-6 L 0.07252 0.08032 C 0.08789 0.09814 0.11054 0.10879 0.13437 0.10879 C 0.16159 0.10879 0.18333 0.09814 0.19843 0.08032 L 0.27161 3.33333E-6 " pathEditMode="relative" rAng="0" ptsTypes="AAAAA">
                                      <p:cBhvr>
                                        <p:cTn id="50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1" y="544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7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0.27161 3.33333E-6 L 0.32356 0.06412 C 0.33528 0.08865 0.34947 0.08819 0.36406 0.08796 C 0.38112 0.07824 0.39348 0.06643 0.40052 0.04398 L 0.43802 -0.05209 " pathEditMode="relative" rAng="21000000" ptsTypes="AAAAA">
                                      <p:cBhvr>
                                        <p:cTn id="52" dur="11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305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" presetClass="exit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3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395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6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4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4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4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" presetClass="exit" presetSubtype="4" fill="hold" grpId="1" nodeType="withEffect">
                                  <p:stCondLst>
                                    <p:cond delay="5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  <p:bldP spid="6" grpId="1"/>
      <p:bldP spid="7" grpId="0"/>
      <p:bldP spid="7" grpId="1"/>
      <p:bldP spid="16" grpId="0" animBg="1"/>
      <p:bldP spid="16" grpId="1" animBg="1"/>
      <p:bldP spid="18" grpId="0"/>
      <p:bldP spid="18" grpId="1"/>
      <p:bldP spid="20" grpId="0" animBg="1"/>
      <p:bldP spid="2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101128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Abadi</vt:lpstr>
      <vt:lpstr>Arial</vt:lpstr>
      <vt:lpstr>Axis</vt:lpstr>
      <vt:lpstr>Bebas Neue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Creative Pro</cp:lastModifiedBy>
  <cp:revision>4</cp:revision>
  <dcterms:created xsi:type="dcterms:W3CDTF">2019-09-09T15:01:05Z</dcterms:created>
  <dcterms:modified xsi:type="dcterms:W3CDTF">2020-09-22T03:12:32Z</dcterms:modified>
</cp:coreProperties>
</file>