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0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8B7781-B43F-E9C0-573D-6282735EE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7E3F4-A0C4-408F-82B7-C972C84315A1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DFCBF1-2A50-08B7-6788-6B6FE796C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87708-0652-9363-BFF5-176D03C83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EF406-0DA9-42F6-85B0-B2910CC6C9C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0695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6A6F2-8B2C-8E38-4E0E-9F3600515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217EB-505B-4603-943D-E269D438DD70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1748A-FEC1-96E9-D3D0-54A79DEB3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0DC83-CDE5-BACD-A24C-F63EE12BF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E1C1D-ED3E-462B-8AC1-113F7D6ACD3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31180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77D58-0EC5-CE69-59B4-C5E659E1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1DFC3-E0BB-4258-9E56-95FB99CDA2C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2D404-FB0C-964E-6101-1D8714D45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2ACB7F-6774-B31D-D5A5-EE15FC673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E7935-8C14-48EB-ABC2-477105A046E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8546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F6CF2-4B3F-38F7-FAE1-CA00730FC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FABCF-EFC7-4E75-B2B1-DF2A5E014E4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85A47-8C59-C2A3-9106-B928EB7A6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4F6E2-6A07-348F-CEAC-A873BCEBB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0E1F4-CFC0-4A89-951D-D95AAE26A8C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1527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8EE14-0627-82A4-20AB-B77B341CA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562FA-3C45-4AD8-A91C-64E1E6653418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9B781-5DF5-FDFF-FEC6-BCC699741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7EF84-FC65-2657-EA56-4BD84D7FD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163B3-4F69-4280-A68B-D4E49724C0C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35589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3C49F52-8510-74DC-F15A-F2E8BF21F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C05D8-D5F6-4A6B-9576-74EF4EC9448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96EDE4C-AC69-7C41-57C5-DAB49C89C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5376312-E7B7-1328-A96B-A82131AB2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6D4F8-EDEF-49E8-A488-99EA1A75420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99892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39D181D-B7AC-41B1-A2F9-17E05558B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94823-8FB9-4ABA-9D29-7B57AA53AB1D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D3FCD1B-5FDD-D6B6-E75E-39B6957B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DFC71B4-320B-EB55-22E8-0C4551DAC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22B1B-B887-454E-B576-84C3ED1F35C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973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B200376-5D46-0BD4-373D-7602BE433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ADFEB-5A15-4C8E-94DD-F63F5FD34ABB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7E18487-006B-D6A9-200F-50CC438F1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DA3D4D1-EC82-575A-972D-12A0C2A0F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71BE6-040E-40EB-AABB-A1B97D1EBC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75350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9B89F70-624A-FA8E-4CA3-6EB77DC31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7F7B8-2AE6-4449-BB10-205E3F0FDF89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5705ADA-D6ED-AD4C-3FCA-314C8E15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72CFF76-036C-A776-1B3C-AABE8FF40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6A36D-D7E5-4AED-8F65-7D9CB1CD72F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2667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C53D8E1-B074-B6D0-4349-8D27E6D0F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1983F-41B6-4988-9996-D1A3A059A4E4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3C6D4C-ED1D-719C-7EE8-76C63405C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02A474B-E61D-C0D2-8E81-56B2C630E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93460-F85C-4C1E-98DF-A9B68EA0E91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69628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B93D5A4-33F6-69D6-3959-F2734C008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81FF6-630F-453B-8846-3EFDE9DEE5F6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7A33010-AD29-6315-BF10-A09C3FD81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734769F-84CD-1442-B1F3-A1F841EF9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06420-8DAE-4809-93E2-1218D2ECDFD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6389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2FF71CB-5878-C269-EA86-06A86D0F78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2CE6F84-2CC9-BD49-9D82-8728C1083D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C1E49-7731-08AE-854C-8DE8E68E18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7E23F6FF-CC9E-40E4-84E6-1AA0869C3B70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BBE70-07EA-F7A2-97CD-33D4F8C98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50156-01C1-5AC7-2211-198B33D55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D6FAF19E-F10A-4EF5-800F-A4AE1BCEB93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4133A0A-7DE3-5C58-7878-EAF0F7DC15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400C60C1-AE3F-426A-AE0B-84E46B44C595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8B207FCC-3968-40BE-F7CA-CEDCD685657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0598DC05-9EB5-4EFC-BEFE-6BE432BA52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71E917FA-445B-377C-FB85-A3FFDE4430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5C959407-7A94-19A4-8EF9-3D1380ED94C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1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8019B971-674A-5DFB-F825-4331B8EAB2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18DB9044-8177-138C-DFEB-24B3A8C29D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9D3AD49F-B286-C94D-06B4-88294612C8D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7" name="Picture 12">
              <a:extLst>
                <a:ext uri="{FF2B5EF4-FFF2-40B4-BE49-F238E27FC236}">
                  <a16:creationId xmlns:a16="http://schemas.microsoft.com/office/drawing/2014/main" id="{272187AE-4FA1-BA0F-FCBA-AA4B46D506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1E37BAF9-A049-FB6F-0E95-6EFC996C11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6" name="Picture 4" descr="276-1-1">
            <a:extLst>
              <a:ext uri="{FF2B5EF4-FFF2-40B4-BE49-F238E27FC236}">
                <a16:creationId xmlns:a16="http://schemas.microsoft.com/office/drawing/2014/main" id="{55E22F26-A829-3358-FD2A-C5AA837E428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4EA9757A-9A8A-700B-78E1-CA381867A02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544A5A82-836B-D855-A3F5-2A7B83C763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3E3403FF-D82A-90D2-0F87-9C3B68D349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4995EAF2-B9E7-2EAB-EEE4-8CC8B29B79D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26ED3AAB-9C9D-82A2-9317-720E819022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0EAEBF5A-49B2-7B3C-F472-21E18CC740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493B0298-8C06-E643-41BD-69C26EE0BC6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4341" name="Picture 12">
              <a:extLst>
                <a:ext uri="{FF2B5EF4-FFF2-40B4-BE49-F238E27FC236}">
                  <a16:creationId xmlns:a16="http://schemas.microsoft.com/office/drawing/2014/main" id="{334FE91B-66F3-6766-5D1C-89AEEAE086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228880A-54CF-BCAB-6373-4A4BD40C2A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0" name="Picture 4" descr="276-1-2 copy">
            <a:extLst>
              <a:ext uri="{FF2B5EF4-FFF2-40B4-BE49-F238E27FC236}">
                <a16:creationId xmlns:a16="http://schemas.microsoft.com/office/drawing/2014/main" id="{DD85CAFC-F1FC-3337-C85F-E559222C450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5">
            <a:extLst>
              <a:ext uri="{FF2B5EF4-FFF2-40B4-BE49-F238E27FC236}">
                <a16:creationId xmlns:a16="http://schemas.microsoft.com/office/drawing/2014/main" id="{AF2516F7-DC19-D1F6-3D7F-489C47C0F1B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6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0BC4EC3A-4E08-5E8D-D0CB-1C40343752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BB1366D7-9791-5A06-996A-5D3A877112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2" name="Group 8">
            <a:extLst>
              <a:ext uri="{FF2B5EF4-FFF2-40B4-BE49-F238E27FC236}">
                <a16:creationId xmlns:a16="http://schemas.microsoft.com/office/drawing/2014/main" id="{BBAEEC9E-4FE2-E55C-BD6C-2A98AD20DEE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6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797F09FF-F77F-F864-6A1E-1329100369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9A85DE91-C380-1F88-FE75-47FEE167EC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3" name="Group 11">
            <a:extLst>
              <a:ext uri="{FF2B5EF4-FFF2-40B4-BE49-F238E27FC236}">
                <a16:creationId xmlns:a16="http://schemas.microsoft.com/office/drawing/2014/main" id="{98A4BFF5-3698-572A-8137-0225F5124BE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5365" name="Picture 12">
              <a:extLst>
                <a:ext uri="{FF2B5EF4-FFF2-40B4-BE49-F238E27FC236}">
                  <a16:creationId xmlns:a16="http://schemas.microsoft.com/office/drawing/2014/main" id="{FEC56231-154E-648B-4E4F-3E27E37719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3F808DC5-3CB1-4BCB-7053-45DCF623C0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4" name="Picture 4" descr="276-2-1 copy">
            <a:extLst>
              <a:ext uri="{FF2B5EF4-FFF2-40B4-BE49-F238E27FC236}">
                <a16:creationId xmlns:a16="http://schemas.microsoft.com/office/drawing/2014/main" id="{5729039F-C755-3BC3-B62E-9C4C0DDA47D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63684E24-CB1B-B5BF-1AAC-D817CB4E3F4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B171A2A-887C-748C-F15B-3ABDABE55D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06C95DBA-9B1A-E319-BA08-085AC5EC06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2B551F4D-7762-31A4-0E02-B498135F87C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D2DFAF47-B559-56D0-CA94-A11A0735FC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205DBF0A-4D2E-26B0-6DFC-45B7F80811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F109998C-8019-6379-1506-27466517E3A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6389" name="Picture 12">
              <a:extLst>
                <a:ext uri="{FF2B5EF4-FFF2-40B4-BE49-F238E27FC236}">
                  <a16:creationId xmlns:a16="http://schemas.microsoft.com/office/drawing/2014/main" id="{33BF3245-DFD8-6E2D-66E7-9F7D9FCD3C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558D536-BC53-A885-D86D-1267D4FD77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8" name="Picture 4" descr="276-2-2 copy">
            <a:extLst>
              <a:ext uri="{FF2B5EF4-FFF2-40B4-BE49-F238E27FC236}">
                <a16:creationId xmlns:a16="http://schemas.microsoft.com/office/drawing/2014/main" id="{ABA55213-0EF7-901C-AE40-CBA08A5D76C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5">
            <a:extLst>
              <a:ext uri="{FF2B5EF4-FFF2-40B4-BE49-F238E27FC236}">
                <a16:creationId xmlns:a16="http://schemas.microsoft.com/office/drawing/2014/main" id="{A54745CF-404E-F983-6364-3933BA6BD85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1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DF1D50A-371B-DB00-7153-D68D340D7E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46FC9D00-D50A-5963-7729-FC2028AD3C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0" name="Group 8">
            <a:extLst>
              <a:ext uri="{FF2B5EF4-FFF2-40B4-BE49-F238E27FC236}">
                <a16:creationId xmlns:a16="http://schemas.microsoft.com/office/drawing/2014/main" id="{E6F8F382-88C0-00A7-EAFE-67ED825D6F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D96E2EB3-0B60-1BE9-5F05-15305D49C4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21C36421-E9CB-823B-A3D2-C8E10DD8E1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1" name="Group 11">
            <a:extLst>
              <a:ext uri="{FF2B5EF4-FFF2-40B4-BE49-F238E27FC236}">
                <a16:creationId xmlns:a16="http://schemas.microsoft.com/office/drawing/2014/main" id="{DE4FF196-6A9C-80C3-D802-696AE6EC4CF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7413" name="Picture 12">
              <a:extLst>
                <a:ext uri="{FF2B5EF4-FFF2-40B4-BE49-F238E27FC236}">
                  <a16:creationId xmlns:a16="http://schemas.microsoft.com/office/drawing/2014/main" id="{B145D4A1-9D72-DD1B-1223-CEEF0486FB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1E442FBE-67F6-F07E-3167-36C1D40339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7412" name="Picture 4" descr="276-3-1 copy">
            <a:extLst>
              <a:ext uri="{FF2B5EF4-FFF2-40B4-BE49-F238E27FC236}">
                <a16:creationId xmlns:a16="http://schemas.microsoft.com/office/drawing/2014/main" id="{E0624724-0170-D419-F032-1AF70C332A5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>
            <a:extLst>
              <a:ext uri="{FF2B5EF4-FFF2-40B4-BE49-F238E27FC236}">
                <a16:creationId xmlns:a16="http://schemas.microsoft.com/office/drawing/2014/main" id="{3AFEEDA8-D0FE-627F-463A-C12BC5DEB71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844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16C0E1BE-EF6F-F805-BE06-66E0C74D5C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929CDC60-3E1A-819E-9D99-47F6920104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8434" name="Group 8">
            <a:extLst>
              <a:ext uri="{FF2B5EF4-FFF2-40B4-BE49-F238E27FC236}">
                <a16:creationId xmlns:a16="http://schemas.microsoft.com/office/drawing/2014/main" id="{1B16E9C3-6AF5-A948-C273-A4577C584F9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843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3BF2485C-F877-5AEF-CD03-A07ECF16D5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4BD66087-124B-C81A-D75F-52C9D100B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8435" name="Group 11">
            <a:extLst>
              <a:ext uri="{FF2B5EF4-FFF2-40B4-BE49-F238E27FC236}">
                <a16:creationId xmlns:a16="http://schemas.microsoft.com/office/drawing/2014/main" id="{18F01729-D31F-BC6D-2512-3D6673F9164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8437" name="Picture 12">
              <a:extLst>
                <a:ext uri="{FF2B5EF4-FFF2-40B4-BE49-F238E27FC236}">
                  <a16:creationId xmlns:a16="http://schemas.microsoft.com/office/drawing/2014/main" id="{4BE6BBB4-7D42-8635-1CAA-19F780622D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CC287C08-B307-DD1B-A4B3-E6FCD1816A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8436" name="Picture 4" descr="276-3-2 copy">
            <a:extLst>
              <a:ext uri="{FF2B5EF4-FFF2-40B4-BE49-F238E27FC236}">
                <a16:creationId xmlns:a16="http://schemas.microsoft.com/office/drawing/2014/main" id="{B43405F7-FF40-62AC-42EF-EBFC423D0EC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2009-03-03T07:34:56Z</dcterms:created>
  <dcterms:modified xsi:type="dcterms:W3CDTF">2025-01-08T07:34:57Z</dcterms:modified>
</cp:coreProperties>
</file>