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7" r:id="rId3"/>
    <p:sldId id="278" r:id="rId4"/>
    <p:sldId id="279" r:id="rId5"/>
    <p:sldId id="280" r:id="rId6"/>
  </p:sldIdLst>
  <p:sldSz cx="9144000" cy="6858000" type="screen4x3"/>
  <p:notesSz cx="6858000" cy="9144000"/>
  <p:defaultTextStyle>
    <a:lvl1pPr marL="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fr-FR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82" autoAdjust="0"/>
    <p:restoredTop sz="88034" autoAdjust="0"/>
  </p:normalViewPr>
  <p:slideViewPr>
    <p:cSldViewPr>
      <p:cViewPr>
        <p:scale>
          <a:sx n="60" d="100"/>
          <a:sy n="60" d="100"/>
        </p:scale>
        <p:origin x="-72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271286-A657-43FD-AFD7-9C7E7FCCFACD}" type="doc">
      <dgm:prSet loTypeId="urn:microsoft.com/office/officeart/2005/8/layout/hierarchy4#1" loCatId="hierarchy" qsTypeId="urn:microsoft.com/office/officeart/2005/8/quickstyle/simple1#1" qsCatId="simple" csTypeId="urn:microsoft.com/office/officeart/2005/8/colors/colorful1#1" csCatId="colorful" phldr="1"/>
      <dgm:spPr/>
      <dgm:t>
        <a:bodyPr/>
        <a:lstStyle>
          <a:extLst/>
        </a:lstStyle>
        <a:p>
          <a:endParaRPr lang="fr-FR"/>
        </a:p>
      </dgm:t>
    </dgm:pt>
    <dgm:pt modelId="{79E4219C-DE7F-4C36-BEF8-B742A56772D4}">
      <dgm:prSet phldrT="[Text]" custT="1"/>
      <dgm:spPr/>
      <dgm:t>
        <a:bodyPr/>
        <a:lstStyle>
          <a:extLst/>
        </a:lstStyle>
        <a:p>
          <a:r>
            <a:rPr lang="ar-MA" sz="4800" dirty="0" smtClean="0">
              <a:latin typeface="ae_Cortoba" pitchFamily="18" charset="-78"/>
              <a:cs typeface="ae_Cortoba" pitchFamily="18" charset="-78"/>
            </a:rPr>
            <a:t>مرحلة الإذابة</a:t>
          </a:r>
        </a:p>
        <a:p>
          <a:r>
            <a:rPr lang="ar-MA" sz="3200" dirty="0" smtClean="0"/>
            <a:t>استعداد نفسي واجتماعي لقبول التغيير</a:t>
          </a:r>
          <a:endParaRPr lang="fr-FR" sz="3600" dirty="0"/>
        </a:p>
      </dgm:t>
    </dgm:pt>
    <dgm:pt modelId="{617F1170-3FE0-43CF-8841-70D9A93B6198}" type="parTrans" cxnId="{A566F200-D51E-4DAF-B12B-5B48DD6FFCE5}">
      <dgm:prSet/>
      <dgm:spPr/>
      <dgm:t>
        <a:bodyPr/>
        <a:lstStyle/>
        <a:p>
          <a:endParaRPr lang="fr-FR"/>
        </a:p>
      </dgm:t>
    </dgm:pt>
    <dgm:pt modelId="{382B0FE1-0DE6-4F0F-A3EC-3CAE6E43A16E}" type="sibTrans" cxnId="{A566F200-D51E-4DAF-B12B-5B48DD6FFCE5}">
      <dgm:prSet/>
      <dgm:spPr/>
      <dgm:t>
        <a:bodyPr/>
        <a:lstStyle/>
        <a:p>
          <a:endParaRPr lang="fr-FR"/>
        </a:p>
      </dgm:t>
    </dgm:pt>
    <dgm:pt modelId="{A7929E72-C850-4694-BA40-22C8369B1CE3}">
      <dgm:prSet phldrT="[Text]"/>
      <dgm:spPr/>
      <dgm:t>
        <a:bodyPr/>
        <a:lstStyle>
          <a:extLst/>
        </a:lstStyle>
        <a:p>
          <a:r>
            <a:rPr lang="ar-MA" dirty="0" smtClean="0"/>
            <a:t>تقوية الشعور بضرورة استبدال الأنماط السلوكية</a:t>
          </a:r>
          <a:endParaRPr lang="fr-FR" dirty="0"/>
        </a:p>
      </dgm:t>
    </dgm:pt>
    <dgm:pt modelId="{B3198C4E-BAE0-40D3-AB30-27BE3533C630}" type="parTrans" cxnId="{FBAFF463-37C9-46E6-9385-8CE9B2E884E9}">
      <dgm:prSet/>
      <dgm:spPr/>
      <dgm:t>
        <a:bodyPr/>
        <a:lstStyle/>
        <a:p>
          <a:endParaRPr lang="fr-FR"/>
        </a:p>
      </dgm:t>
    </dgm:pt>
    <dgm:pt modelId="{1C8D0619-66EC-4469-A39C-469D1B239222}" type="sibTrans" cxnId="{FBAFF463-37C9-46E6-9385-8CE9B2E884E9}">
      <dgm:prSet/>
      <dgm:spPr/>
      <dgm:t>
        <a:bodyPr/>
        <a:lstStyle/>
        <a:p>
          <a:endParaRPr lang="fr-FR"/>
        </a:p>
      </dgm:t>
    </dgm:pt>
    <dgm:pt modelId="{635AC7DA-5DF5-4910-8D97-D6E537573ACB}">
      <dgm:prSet phldrT="[Text]"/>
      <dgm:spPr/>
      <dgm:t>
        <a:bodyPr/>
        <a:lstStyle>
          <a:extLst/>
        </a:lstStyle>
        <a:p>
          <a:r>
            <a:rPr lang="ar-MA" dirty="0" smtClean="0"/>
            <a:t>تبيين ايجابياته</a:t>
          </a:r>
          <a:endParaRPr lang="fr-FR" dirty="0"/>
        </a:p>
      </dgm:t>
    </dgm:pt>
    <dgm:pt modelId="{C4912D4A-19E6-4930-9AC9-67DA746697A6}" type="parTrans" cxnId="{A9941D04-0071-4712-9566-28C40C55936D}">
      <dgm:prSet/>
      <dgm:spPr/>
      <dgm:t>
        <a:bodyPr/>
        <a:lstStyle/>
        <a:p>
          <a:endParaRPr lang="fr-FR"/>
        </a:p>
      </dgm:t>
    </dgm:pt>
    <dgm:pt modelId="{79C87F16-5BBB-44CA-9878-C137C45D4631}" type="sibTrans" cxnId="{A9941D04-0071-4712-9566-28C40C55936D}">
      <dgm:prSet/>
      <dgm:spPr/>
      <dgm:t>
        <a:bodyPr/>
        <a:lstStyle/>
        <a:p>
          <a:endParaRPr lang="fr-FR"/>
        </a:p>
      </dgm:t>
    </dgm:pt>
    <dgm:pt modelId="{32DBB20C-5A3A-4EF3-BC46-EB40E50ACBF4}">
      <dgm:prSet phldrT="[Text]" custT="1"/>
      <dgm:spPr/>
      <dgm:t>
        <a:bodyPr/>
        <a:lstStyle>
          <a:extLst/>
        </a:lstStyle>
        <a:p>
          <a:r>
            <a:rPr lang="ar-MA" sz="2000" dirty="0" smtClean="0"/>
            <a:t>إشعار العاملين بالأمن تجاه التغيير</a:t>
          </a:r>
          <a:endParaRPr lang="fr-FR" sz="2000" dirty="0"/>
        </a:p>
      </dgm:t>
    </dgm:pt>
    <dgm:pt modelId="{5C224B03-D546-40B8-B17D-A10A61C2338F}" type="parTrans" cxnId="{1C28C6C7-20DD-4DA1-8E03-73F6C5635B20}">
      <dgm:prSet/>
      <dgm:spPr/>
      <dgm:t>
        <a:bodyPr/>
        <a:lstStyle/>
        <a:p>
          <a:endParaRPr lang="fr-FR"/>
        </a:p>
      </dgm:t>
    </dgm:pt>
    <dgm:pt modelId="{A6B63246-9DA7-4470-85DF-D11110CBDDD8}" type="sibTrans" cxnId="{1C28C6C7-20DD-4DA1-8E03-73F6C5635B20}">
      <dgm:prSet/>
      <dgm:spPr/>
      <dgm:t>
        <a:bodyPr/>
        <a:lstStyle/>
        <a:p>
          <a:endParaRPr lang="fr-FR"/>
        </a:p>
      </dgm:t>
    </dgm:pt>
    <dgm:pt modelId="{78507F5E-9F47-40D7-9009-8D4FD4D315C2}">
      <dgm:prSet phldrT="[Text]"/>
      <dgm:spPr/>
      <dgm:t>
        <a:bodyPr/>
        <a:lstStyle>
          <a:extLst/>
        </a:lstStyle>
        <a:p>
          <a:r>
            <a:rPr lang="ar-MA" dirty="0" smtClean="0"/>
            <a:t>اعتماد </a:t>
          </a:r>
          <a:r>
            <a:rPr lang="ar-MA" smtClean="0"/>
            <a:t>نظام الحوافز</a:t>
          </a:r>
          <a:endParaRPr lang="fr-FR" dirty="0"/>
        </a:p>
      </dgm:t>
    </dgm:pt>
    <dgm:pt modelId="{B83FE844-719D-4F25-9026-552865BA14EC}" type="parTrans" cxnId="{A1F92123-F8E7-4361-A1D6-52A241283109}">
      <dgm:prSet/>
      <dgm:spPr/>
      <dgm:t>
        <a:bodyPr/>
        <a:lstStyle/>
        <a:p>
          <a:endParaRPr lang="fr-FR"/>
        </a:p>
      </dgm:t>
    </dgm:pt>
    <dgm:pt modelId="{89E28B9D-1736-45F2-9A2F-1E546C68450F}" type="sibTrans" cxnId="{A1F92123-F8E7-4361-A1D6-52A241283109}">
      <dgm:prSet/>
      <dgm:spPr/>
      <dgm:t>
        <a:bodyPr/>
        <a:lstStyle/>
        <a:p>
          <a:endParaRPr lang="fr-FR"/>
        </a:p>
      </dgm:t>
    </dgm:pt>
    <dgm:pt modelId="{7A880D3D-E462-4D94-81FB-06AF5648BC97}">
      <dgm:prSet phldrT="[Text]"/>
      <dgm:spPr/>
      <dgm:t>
        <a:bodyPr/>
        <a:lstStyle>
          <a:extLst/>
        </a:lstStyle>
        <a:p>
          <a:r>
            <a:rPr lang="ar-MA" dirty="0" smtClean="0"/>
            <a:t>اعتماد </a:t>
          </a:r>
          <a:r>
            <a:rPr lang="ar-MA" smtClean="0"/>
            <a:t>نظام الحوافز</a:t>
          </a:r>
          <a:endParaRPr lang="fr-FR" dirty="0"/>
        </a:p>
      </dgm:t>
    </dgm:pt>
    <dgm:pt modelId="{C4402392-2B6F-43D6-88F3-2D4FF9529D5C}" type="parTrans" cxnId="{51606679-F843-4C25-A575-AD39DE92BA33}">
      <dgm:prSet/>
      <dgm:spPr/>
      <dgm:t>
        <a:bodyPr/>
        <a:lstStyle/>
        <a:p>
          <a:endParaRPr lang="fr-FR"/>
        </a:p>
      </dgm:t>
    </dgm:pt>
    <dgm:pt modelId="{44341E01-C8A0-4751-9091-B70FBA57DFAA}" type="sibTrans" cxnId="{51606679-F843-4C25-A575-AD39DE92BA33}">
      <dgm:prSet/>
      <dgm:spPr/>
      <dgm:t>
        <a:bodyPr/>
        <a:lstStyle/>
        <a:p>
          <a:endParaRPr lang="fr-FR"/>
        </a:p>
      </dgm:t>
    </dgm:pt>
    <dgm:pt modelId="{696D5EF1-9ACD-456E-BCF0-9E8C13D6009F}">
      <dgm:prSet phldrT="[Text]"/>
      <dgm:spPr/>
      <dgm:t>
        <a:bodyPr/>
        <a:lstStyle>
          <a:extLst/>
        </a:lstStyle>
        <a:p>
          <a:r>
            <a:rPr lang="ar-MA" dirty="0" smtClean="0"/>
            <a:t>اعتماد </a:t>
          </a:r>
          <a:r>
            <a:rPr lang="ar-MA" smtClean="0"/>
            <a:t>نظام الحوافز</a:t>
          </a:r>
          <a:endParaRPr lang="fr-FR" dirty="0"/>
        </a:p>
      </dgm:t>
    </dgm:pt>
    <dgm:pt modelId="{B218834A-73D5-4884-AE2D-B038170AB20B}" type="parTrans" cxnId="{9EB47480-056E-4174-9E97-6E4C0913328A}">
      <dgm:prSet/>
      <dgm:spPr/>
      <dgm:t>
        <a:bodyPr/>
        <a:lstStyle/>
        <a:p>
          <a:endParaRPr lang="fr-FR"/>
        </a:p>
      </dgm:t>
    </dgm:pt>
    <dgm:pt modelId="{24C90D51-FC3A-416E-BF76-79B5335C9BD5}" type="sibTrans" cxnId="{9EB47480-056E-4174-9E97-6E4C0913328A}">
      <dgm:prSet/>
      <dgm:spPr/>
      <dgm:t>
        <a:bodyPr/>
        <a:lstStyle/>
        <a:p>
          <a:endParaRPr lang="fr-FR"/>
        </a:p>
      </dgm:t>
    </dgm:pt>
    <dgm:pt modelId="{91895E3B-1F15-4270-97EE-0D3BD6095FA0}">
      <dgm:prSet phldrT="[Text]"/>
      <dgm:spPr/>
      <dgm:t>
        <a:bodyPr/>
        <a:lstStyle>
          <a:extLst/>
        </a:lstStyle>
        <a:p>
          <a:r>
            <a:rPr lang="ar-MA" dirty="0" smtClean="0"/>
            <a:t>اعتماد </a:t>
          </a:r>
          <a:r>
            <a:rPr lang="ar-MA" smtClean="0"/>
            <a:t>نظام الحوافز</a:t>
          </a:r>
          <a:endParaRPr lang="fr-FR" dirty="0"/>
        </a:p>
      </dgm:t>
    </dgm:pt>
    <dgm:pt modelId="{0C93CC26-5D99-4BE4-8687-C4E12CB1BA8A}" type="parTrans" cxnId="{4A96D965-21CA-415A-A54F-FFA94A3302EB}">
      <dgm:prSet/>
      <dgm:spPr/>
      <dgm:t>
        <a:bodyPr/>
        <a:lstStyle/>
        <a:p>
          <a:endParaRPr lang="fr-FR"/>
        </a:p>
      </dgm:t>
    </dgm:pt>
    <dgm:pt modelId="{ED8A5F33-CB73-4916-B177-2D5F0E5E639E}" type="sibTrans" cxnId="{4A96D965-21CA-415A-A54F-FFA94A3302EB}">
      <dgm:prSet/>
      <dgm:spPr/>
      <dgm:t>
        <a:bodyPr/>
        <a:lstStyle/>
        <a:p>
          <a:endParaRPr lang="fr-FR"/>
        </a:p>
      </dgm:t>
    </dgm:pt>
    <dgm:pt modelId="{88471905-2A32-4CE3-9BC7-64FDE06FA353}" type="pres">
      <dgm:prSet presAssocID="{F9271286-A657-43FD-AFD7-9C7E7FCCFAC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E0B3A8F-0316-4771-80DF-424857B60B5A}" type="pres">
      <dgm:prSet presAssocID="{79E4219C-DE7F-4C36-BEF8-B742A56772D4}" presName="vertOne" presStyleCnt="0"/>
      <dgm:spPr/>
      <dgm:t>
        <a:bodyPr/>
        <a:lstStyle>
          <a:extLst/>
        </a:lstStyle>
        <a:p>
          <a:endParaRPr lang="fr-FR"/>
        </a:p>
      </dgm:t>
    </dgm:pt>
    <dgm:pt modelId="{A410A456-33D1-42B0-9694-ABB8AD774681}" type="pres">
      <dgm:prSet presAssocID="{79E4219C-DE7F-4C36-BEF8-B742A56772D4}" presName="txOne" presStyleLbl="node0" presStyleIdx="0" presStyleCnt="1" custScaleY="94890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B2FC5616-15A1-490F-98C2-D6A6DAA16288}" type="pres">
      <dgm:prSet presAssocID="{79E4219C-DE7F-4C36-BEF8-B742A56772D4}" presName="parTransOne" presStyleCnt="0"/>
      <dgm:spPr/>
      <dgm:t>
        <a:bodyPr/>
        <a:lstStyle>
          <a:extLst/>
        </a:lstStyle>
        <a:p>
          <a:endParaRPr lang="fr-FR"/>
        </a:p>
      </dgm:t>
    </dgm:pt>
    <dgm:pt modelId="{734D4184-0064-4813-8DB6-339251112E5D}" type="pres">
      <dgm:prSet presAssocID="{79E4219C-DE7F-4C36-BEF8-B742A56772D4}" presName="horzOne" presStyleCnt="0"/>
      <dgm:spPr/>
      <dgm:t>
        <a:bodyPr/>
        <a:lstStyle>
          <a:extLst/>
        </a:lstStyle>
        <a:p>
          <a:endParaRPr lang="fr-FR"/>
        </a:p>
      </dgm:t>
    </dgm:pt>
    <dgm:pt modelId="{3E10F7F9-72E9-4A6E-B2E1-06286F6ED562}" type="pres">
      <dgm:prSet presAssocID="{A7929E72-C850-4694-BA40-22C8369B1CE3}" presName="vertTwo" presStyleCnt="0"/>
      <dgm:spPr/>
      <dgm:t>
        <a:bodyPr/>
        <a:lstStyle>
          <a:extLst/>
        </a:lstStyle>
        <a:p>
          <a:endParaRPr lang="fr-FR"/>
        </a:p>
      </dgm:t>
    </dgm:pt>
    <dgm:pt modelId="{B3E8FFD8-387B-4979-ABD2-26814DAA88F7}" type="pres">
      <dgm:prSet presAssocID="{A7929E72-C850-4694-BA40-22C8369B1CE3}" presName="txTwo" presStyleLbl="node2" presStyleIdx="0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9AB224F6-5E5C-4B3F-B9E9-83CB37684F65}" type="pres">
      <dgm:prSet presAssocID="{A7929E72-C850-4694-BA40-22C8369B1CE3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96D3BA69-0BD7-4EAB-B8A9-2A04ECBE9672}" type="pres">
      <dgm:prSet presAssocID="{A7929E72-C850-4694-BA40-22C8369B1CE3}" presName="horzTwo" presStyleCnt="0"/>
      <dgm:spPr/>
      <dgm:t>
        <a:bodyPr/>
        <a:lstStyle>
          <a:extLst/>
        </a:lstStyle>
        <a:p>
          <a:endParaRPr lang="fr-FR"/>
        </a:p>
      </dgm:t>
    </dgm:pt>
    <dgm:pt modelId="{76B2C6A7-89D9-42D5-9EA8-D8FA91FAA5A0}" type="pres">
      <dgm:prSet presAssocID="{1C8D0619-66EC-4469-A39C-469D1B239222}" presName="sibSpaceTwo" presStyleCnt="0"/>
      <dgm:spPr/>
      <dgm:t>
        <a:bodyPr/>
        <a:lstStyle>
          <a:extLst/>
        </a:lstStyle>
        <a:p>
          <a:endParaRPr lang="fr-FR"/>
        </a:p>
      </dgm:t>
    </dgm:pt>
    <dgm:pt modelId="{4A7C0551-F027-41D6-8121-D9178CA8D75F}" type="pres">
      <dgm:prSet presAssocID="{91895E3B-1F15-4270-97EE-0D3BD6095FA0}" presName="vertTwo" presStyleCnt="0"/>
      <dgm:spPr/>
    </dgm:pt>
    <dgm:pt modelId="{A2BE3E54-5F56-415F-8829-31CBA20CCA8C}" type="pres">
      <dgm:prSet presAssocID="{91895E3B-1F15-4270-97EE-0D3BD6095FA0}" presName="txTwo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0F4E21D-6245-4F1D-99EB-C997A1B1CB26}" type="pres">
      <dgm:prSet presAssocID="{91895E3B-1F15-4270-97EE-0D3BD6095FA0}" presName="parTransTwo" presStyleCnt="0"/>
      <dgm:spPr/>
    </dgm:pt>
    <dgm:pt modelId="{9F6A1FF1-3C8E-4C01-B3C9-D968A18623AB}" type="pres">
      <dgm:prSet presAssocID="{91895E3B-1F15-4270-97EE-0D3BD6095FA0}" presName="horzTwo" presStyleCnt="0"/>
      <dgm:spPr/>
    </dgm:pt>
    <dgm:pt modelId="{BFEBF687-63F5-4913-98F6-328CA8696A3D}" type="pres">
      <dgm:prSet presAssocID="{ED8A5F33-CB73-4916-B177-2D5F0E5E639E}" presName="sibSpaceTwo" presStyleCnt="0"/>
      <dgm:spPr/>
    </dgm:pt>
    <dgm:pt modelId="{38D7103D-BF81-4F36-8670-9DAF30F1D5C1}" type="pres">
      <dgm:prSet presAssocID="{696D5EF1-9ACD-456E-BCF0-9E8C13D6009F}" presName="vertTwo" presStyleCnt="0"/>
      <dgm:spPr/>
    </dgm:pt>
    <dgm:pt modelId="{B22C1493-E187-435F-9BFF-1EC9352D1153}" type="pres">
      <dgm:prSet presAssocID="{696D5EF1-9ACD-456E-BCF0-9E8C13D6009F}" presName="txTwo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90B7914-36EF-4533-AE26-9E12D4D0462E}" type="pres">
      <dgm:prSet presAssocID="{696D5EF1-9ACD-456E-BCF0-9E8C13D6009F}" presName="parTransTwo" presStyleCnt="0"/>
      <dgm:spPr/>
    </dgm:pt>
    <dgm:pt modelId="{BCB7B3E4-5A82-4505-962C-8B07EEEB87E0}" type="pres">
      <dgm:prSet presAssocID="{696D5EF1-9ACD-456E-BCF0-9E8C13D6009F}" presName="horzTwo" presStyleCnt="0"/>
      <dgm:spPr/>
    </dgm:pt>
    <dgm:pt modelId="{03AE245E-93C0-4112-914A-44181CBFC04E}" type="pres">
      <dgm:prSet presAssocID="{24C90D51-FC3A-416E-BF76-79B5335C9BD5}" presName="sibSpaceTwo" presStyleCnt="0"/>
      <dgm:spPr/>
    </dgm:pt>
    <dgm:pt modelId="{7E4EE522-28D9-4C77-9AE5-CB10E9E25C2F}" type="pres">
      <dgm:prSet presAssocID="{7A880D3D-E462-4D94-81FB-06AF5648BC97}" presName="vertTwo" presStyleCnt="0"/>
      <dgm:spPr/>
    </dgm:pt>
    <dgm:pt modelId="{DF66479C-2D22-46E7-AF7C-6D9925309F9D}" type="pres">
      <dgm:prSet presAssocID="{7A880D3D-E462-4D94-81FB-06AF5648BC97}" presName="txTwo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039A1A-4CC5-4E0B-9E26-6FA1B0EF22C5}" type="pres">
      <dgm:prSet presAssocID="{7A880D3D-E462-4D94-81FB-06AF5648BC97}" presName="parTransTwo" presStyleCnt="0"/>
      <dgm:spPr/>
    </dgm:pt>
    <dgm:pt modelId="{255DB78C-8CCD-4879-BBB2-ED23721DB918}" type="pres">
      <dgm:prSet presAssocID="{7A880D3D-E462-4D94-81FB-06AF5648BC97}" presName="horzTwo" presStyleCnt="0"/>
      <dgm:spPr/>
    </dgm:pt>
    <dgm:pt modelId="{6438701E-4257-40A4-BF6F-B5204896DA1F}" type="pres">
      <dgm:prSet presAssocID="{44341E01-C8A0-4751-9091-B70FBA57DFAA}" presName="sibSpaceTwo" presStyleCnt="0"/>
      <dgm:spPr/>
    </dgm:pt>
    <dgm:pt modelId="{9BB67CB3-2848-4076-B43F-1563074D5A12}" type="pres">
      <dgm:prSet presAssocID="{78507F5E-9F47-40D7-9009-8D4FD4D315C2}" presName="vertTwo" presStyleCnt="0"/>
      <dgm:spPr/>
    </dgm:pt>
    <dgm:pt modelId="{C2A054DC-D221-4B05-B0FE-1B1C20EA55B0}" type="pres">
      <dgm:prSet presAssocID="{78507F5E-9F47-40D7-9009-8D4FD4D315C2}" presName="txTwo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899E4B5-D097-4F1D-948E-E4EB37619A8D}" type="pres">
      <dgm:prSet presAssocID="{78507F5E-9F47-40D7-9009-8D4FD4D315C2}" presName="parTransTwo" presStyleCnt="0"/>
      <dgm:spPr/>
    </dgm:pt>
    <dgm:pt modelId="{9E2DD99E-BEA3-40C0-8A86-D92B4C514138}" type="pres">
      <dgm:prSet presAssocID="{78507F5E-9F47-40D7-9009-8D4FD4D315C2}" presName="horzTwo" presStyleCnt="0"/>
      <dgm:spPr/>
    </dgm:pt>
    <dgm:pt modelId="{6A10239F-9CBB-4A97-B7D2-1EABAEA4928F}" type="pres">
      <dgm:prSet presAssocID="{89E28B9D-1736-45F2-9A2F-1E546C68450F}" presName="sibSpaceTwo" presStyleCnt="0"/>
      <dgm:spPr/>
    </dgm:pt>
    <dgm:pt modelId="{94B23797-1418-4797-9800-705B5F6A468E}" type="pres">
      <dgm:prSet presAssocID="{635AC7DA-5DF5-4910-8D97-D6E537573ACB}" presName="vertTwo" presStyleCnt="0"/>
      <dgm:spPr/>
      <dgm:t>
        <a:bodyPr/>
        <a:lstStyle>
          <a:extLst/>
        </a:lstStyle>
        <a:p>
          <a:endParaRPr lang="fr-FR"/>
        </a:p>
      </dgm:t>
    </dgm:pt>
    <dgm:pt modelId="{62D6487C-D38E-46C0-96F0-4E119B656319}" type="pres">
      <dgm:prSet presAssocID="{635AC7DA-5DF5-4910-8D97-D6E537573ACB}" presName="txTwo" presStyleLbl="node2" presStyleIdx="5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D1EF41C-D667-4B0A-8357-D3E30F6C9A0F}" type="pres">
      <dgm:prSet presAssocID="{635AC7DA-5DF5-4910-8D97-D6E537573ACB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2B55148F-5CC7-4602-8CB0-8442CC6C994F}" type="pres">
      <dgm:prSet presAssocID="{635AC7DA-5DF5-4910-8D97-D6E537573ACB}" presName="horzTwo" presStyleCnt="0"/>
      <dgm:spPr/>
      <dgm:t>
        <a:bodyPr/>
        <a:lstStyle>
          <a:extLst/>
        </a:lstStyle>
        <a:p>
          <a:endParaRPr lang="fr-FR"/>
        </a:p>
      </dgm:t>
    </dgm:pt>
    <dgm:pt modelId="{369C9D8E-D5C7-4704-A87A-BB0851E92FB4}" type="pres">
      <dgm:prSet presAssocID="{79C87F16-5BBB-44CA-9878-C137C45D4631}" presName="sibSpaceTwo" presStyleCnt="0"/>
      <dgm:spPr/>
      <dgm:t>
        <a:bodyPr/>
        <a:lstStyle>
          <a:extLst/>
        </a:lstStyle>
        <a:p>
          <a:endParaRPr lang="fr-FR"/>
        </a:p>
      </dgm:t>
    </dgm:pt>
    <dgm:pt modelId="{5F26FC0D-E70B-4A0C-AFC0-D4D8FF797DF8}" type="pres">
      <dgm:prSet presAssocID="{32DBB20C-5A3A-4EF3-BC46-EB40E50ACBF4}" presName="vertTwo" presStyleCnt="0"/>
      <dgm:spPr/>
      <dgm:t>
        <a:bodyPr/>
        <a:lstStyle>
          <a:extLst/>
        </a:lstStyle>
        <a:p>
          <a:endParaRPr lang="fr-FR"/>
        </a:p>
      </dgm:t>
    </dgm:pt>
    <dgm:pt modelId="{F850B04F-A0FC-4CF8-A1F2-FE5D3BFFAA05}" type="pres">
      <dgm:prSet presAssocID="{32DBB20C-5A3A-4EF3-BC46-EB40E50ACBF4}" presName="txTwo" presStyleLbl="node2" presStyleIdx="6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AFD63EFF-73E6-4762-AEF4-5E822D21776A}" type="pres">
      <dgm:prSet presAssocID="{32DBB20C-5A3A-4EF3-BC46-EB40E50ACBF4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189FD625-58A0-44C3-BCCE-86DC666830C3}" type="pres">
      <dgm:prSet presAssocID="{32DBB20C-5A3A-4EF3-BC46-EB40E50ACBF4}" presName="horzTwo" presStyleCnt="0"/>
      <dgm:spPr/>
      <dgm:t>
        <a:bodyPr/>
        <a:lstStyle>
          <a:extLst/>
        </a:lstStyle>
        <a:p>
          <a:endParaRPr lang="fr-FR"/>
        </a:p>
      </dgm:t>
    </dgm:pt>
  </dgm:ptLst>
  <dgm:cxnLst>
    <dgm:cxn modelId="{3D7B81D7-A291-42E9-85DA-2EE6428C5A8E}" type="presOf" srcId="{696D5EF1-9ACD-456E-BCF0-9E8C13D6009F}" destId="{B22C1493-E187-435F-9BFF-1EC9352D1153}" srcOrd="0" destOrd="0" presId="urn:microsoft.com/office/officeart/2005/8/layout/hierarchy4#1"/>
    <dgm:cxn modelId="{C29DC08C-DD3A-4804-9E79-95C0ADAEB43F}" type="presOf" srcId="{F9271286-A657-43FD-AFD7-9C7E7FCCFACD}" destId="{88471905-2A32-4CE3-9BC7-64FDE06FA353}" srcOrd="0" destOrd="0" presId="urn:microsoft.com/office/officeart/2005/8/layout/hierarchy4#1"/>
    <dgm:cxn modelId="{9EB47480-056E-4174-9E97-6E4C0913328A}" srcId="{79E4219C-DE7F-4C36-BEF8-B742A56772D4}" destId="{696D5EF1-9ACD-456E-BCF0-9E8C13D6009F}" srcOrd="2" destOrd="0" parTransId="{B218834A-73D5-4884-AE2D-B038170AB20B}" sibTransId="{24C90D51-FC3A-416E-BF76-79B5335C9BD5}"/>
    <dgm:cxn modelId="{A566F200-D51E-4DAF-B12B-5B48DD6FFCE5}" srcId="{F9271286-A657-43FD-AFD7-9C7E7FCCFACD}" destId="{79E4219C-DE7F-4C36-BEF8-B742A56772D4}" srcOrd="0" destOrd="0" parTransId="{617F1170-3FE0-43CF-8841-70D9A93B6198}" sibTransId="{382B0FE1-0DE6-4F0F-A3EC-3CAE6E43A16E}"/>
    <dgm:cxn modelId="{7A99EE69-9B66-4C5B-937B-0BC1F295BCDC}" type="presOf" srcId="{91895E3B-1F15-4270-97EE-0D3BD6095FA0}" destId="{A2BE3E54-5F56-415F-8829-31CBA20CCA8C}" srcOrd="0" destOrd="0" presId="urn:microsoft.com/office/officeart/2005/8/layout/hierarchy4#1"/>
    <dgm:cxn modelId="{FBAFF463-37C9-46E6-9385-8CE9B2E884E9}" srcId="{79E4219C-DE7F-4C36-BEF8-B742A56772D4}" destId="{A7929E72-C850-4694-BA40-22C8369B1CE3}" srcOrd="0" destOrd="0" parTransId="{B3198C4E-BAE0-40D3-AB30-27BE3533C630}" sibTransId="{1C8D0619-66EC-4469-A39C-469D1B239222}"/>
    <dgm:cxn modelId="{54E690C6-5C98-4A38-9239-7FDC394CF613}" type="presOf" srcId="{635AC7DA-5DF5-4910-8D97-D6E537573ACB}" destId="{62D6487C-D38E-46C0-96F0-4E119B656319}" srcOrd="0" destOrd="0" presId="urn:microsoft.com/office/officeart/2005/8/layout/hierarchy4#1"/>
    <dgm:cxn modelId="{9C67DBCE-BB7A-45AE-A34C-72BE828ECC16}" type="presOf" srcId="{A7929E72-C850-4694-BA40-22C8369B1CE3}" destId="{B3E8FFD8-387B-4979-ABD2-26814DAA88F7}" srcOrd="0" destOrd="0" presId="urn:microsoft.com/office/officeart/2005/8/layout/hierarchy4#1"/>
    <dgm:cxn modelId="{A9941D04-0071-4712-9566-28C40C55936D}" srcId="{79E4219C-DE7F-4C36-BEF8-B742A56772D4}" destId="{635AC7DA-5DF5-4910-8D97-D6E537573ACB}" srcOrd="5" destOrd="0" parTransId="{C4912D4A-19E6-4930-9AC9-67DA746697A6}" sibTransId="{79C87F16-5BBB-44CA-9878-C137C45D4631}"/>
    <dgm:cxn modelId="{51606679-F843-4C25-A575-AD39DE92BA33}" srcId="{79E4219C-DE7F-4C36-BEF8-B742A56772D4}" destId="{7A880D3D-E462-4D94-81FB-06AF5648BC97}" srcOrd="3" destOrd="0" parTransId="{C4402392-2B6F-43D6-88F3-2D4FF9529D5C}" sibTransId="{44341E01-C8A0-4751-9091-B70FBA57DFAA}"/>
    <dgm:cxn modelId="{80E0A6D7-D87F-4A86-BDD2-6BA14E78BB42}" type="presOf" srcId="{78507F5E-9F47-40D7-9009-8D4FD4D315C2}" destId="{C2A054DC-D221-4B05-B0FE-1B1C20EA55B0}" srcOrd="0" destOrd="0" presId="urn:microsoft.com/office/officeart/2005/8/layout/hierarchy4#1"/>
    <dgm:cxn modelId="{A1F92123-F8E7-4361-A1D6-52A241283109}" srcId="{79E4219C-DE7F-4C36-BEF8-B742A56772D4}" destId="{78507F5E-9F47-40D7-9009-8D4FD4D315C2}" srcOrd="4" destOrd="0" parTransId="{B83FE844-719D-4F25-9026-552865BA14EC}" sibTransId="{89E28B9D-1736-45F2-9A2F-1E546C68450F}"/>
    <dgm:cxn modelId="{DFE8F248-AF63-4B9D-870A-E6D7B9C764F5}" type="presOf" srcId="{79E4219C-DE7F-4C36-BEF8-B742A56772D4}" destId="{A410A456-33D1-42B0-9694-ABB8AD774681}" srcOrd="0" destOrd="0" presId="urn:microsoft.com/office/officeart/2005/8/layout/hierarchy4#1"/>
    <dgm:cxn modelId="{BD7097AB-2CC9-4D4A-9888-6FA86742AE3E}" type="presOf" srcId="{32DBB20C-5A3A-4EF3-BC46-EB40E50ACBF4}" destId="{F850B04F-A0FC-4CF8-A1F2-FE5D3BFFAA05}" srcOrd="0" destOrd="0" presId="urn:microsoft.com/office/officeart/2005/8/layout/hierarchy4#1"/>
    <dgm:cxn modelId="{4A96D965-21CA-415A-A54F-FFA94A3302EB}" srcId="{79E4219C-DE7F-4C36-BEF8-B742A56772D4}" destId="{91895E3B-1F15-4270-97EE-0D3BD6095FA0}" srcOrd="1" destOrd="0" parTransId="{0C93CC26-5D99-4BE4-8687-C4E12CB1BA8A}" sibTransId="{ED8A5F33-CB73-4916-B177-2D5F0E5E639E}"/>
    <dgm:cxn modelId="{1C28C6C7-20DD-4DA1-8E03-73F6C5635B20}" srcId="{79E4219C-DE7F-4C36-BEF8-B742A56772D4}" destId="{32DBB20C-5A3A-4EF3-BC46-EB40E50ACBF4}" srcOrd="6" destOrd="0" parTransId="{5C224B03-D546-40B8-B17D-A10A61C2338F}" sibTransId="{A6B63246-9DA7-4470-85DF-D11110CBDDD8}"/>
    <dgm:cxn modelId="{B22FC833-6672-4447-B312-2D2CE9673FF7}" type="presOf" srcId="{7A880D3D-E462-4D94-81FB-06AF5648BC97}" destId="{DF66479C-2D22-46E7-AF7C-6D9925309F9D}" srcOrd="0" destOrd="0" presId="urn:microsoft.com/office/officeart/2005/8/layout/hierarchy4#1"/>
    <dgm:cxn modelId="{A4D52BF7-4129-4DA0-BAD8-C983EEDE39D3}" type="presParOf" srcId="{88471905-2A32-4CE3-9BC7-64FDE06FA353}" destId="{0E0B3A8F-0316-4771-80DF-424857B60B5A}" srcOrd="0" destOrd="0" presId="urn:microsoft.com/office/officeart/2005/8/layout/hierarchy4#1"/>
    <dgm:cxn modelId="{363D50AD-0178-4C30-979B-51CAE42DBE53}" type="presParOf" srcId="{0E0B3A8F-0316-4771-80DF-424857B60B5A}" destId="{A410A456-33D1-42B0-9694-ABB8AD774681}" srcOrd="0" destOrd="0" presId="urn:microsoft.com/office/officeart/2005/8/layout/hierarchy4#1"/>
    <dgm:cxn modelId="{C49E55ED-35A9-4D9B-9065-AA2EA054C352}" type="presParOf" srcId="{0E0B3A8F-0316-4771-80DF-424857B60B5A}" destId="{B2FC5616-15A1-490F-98C2-D6A6DAA16288}" srcOrd="1" destOrd="0" presId="urn:microsoft.com/office/officeart/2005/8/layout/hierarchy4#1"/>
    <dgm:cxn modelId="{850B8B02-D0AA-4503-A2D5-4568FC76688B}" type="presParOf" srcId="{0E0B3A8F-0316-4771-80DF-424857B60B5A}" destId="{734D4184-0064-4813-8DB6-339251112E5D}" srcOrd="2" destOrd="0" presId="urn:microsoft.com/office/officeart/2005/8/layout/hierarchy4#1"/>
    <dgm:cxn modelId="{637E2E73-CD39-41AA-A53E-26CED5855315}" type="presParOf" srcId="{734D4184-0064-4813-8DB6-339251112E5D}" destId="{3E10F7F9-72E9-4A6E-B2E1-06286F6ED562}" srcOrd="0" destOrd="0" presId="urn:microsoft.com/office/officeart/2005/8/layout/hierarchy4#1"/>
    <dgm:cxn modelId="{83302B9C-BF95-4F8D-93E4-520554B8BF57}" type="presParOf" srcId="{3E10F7F9-72E9-4A6E-B2E1-06286F6ED562}" destId="{B3E8FFD8-387B-4979-ABD2-26814DAA88F7}" srcOrd="0" destOrd="0" presId="urn:microsoft.com/office/officeart/2005/8/layout/hierarchy4#1"/>
    <dgm:cxn modelId="{08F19446-7186-4D04-B34F-C4BFE5089D46}" type="presParOf" srcId="{3E10F7F9-72E9-4A6E-B2E1-06286F6ED562}" destId="{9AB224F6-5E5C-4B3F-B9E9-83CB37684F65}" srcOrd="1" destOrd="0" presId="urn:microsoft.com/office/officeart/2005/8/layout/hierarchy4#1"/>
    <dgm:cxn modelId="{FAAB959F-5055-417D-91D0-58640FF548DF}" type="presParOf" srcId="{3E10F7F9-72E9-4A6E-B2E1-06286F6ED562}" destId="{96D3BA69-0BD7-4EAB-B8A9-2A04ECBE9672}" srcOrd="2" destOrd="0" presId="urn:microsoft.com/office/officeart/2005/8/layout/hierarchy4#1"/>
    <dgm:cxn modelId="{484294C9-FED6-4D54-91EC-EBDE61442E8F}" type="presParOf" srcId="{734D4184-0064-4813-8DB6-339251112E5D}" destId="{76B2C6A7-89D9-42D5-9EA8-D8FA91FAA5A0}" srcOrd="1" destOrd="0" presId="urn:microsoft.com/office/officeart/2005/8/layout/hierarchy4#1"/>
    <dgm:cxn modelId="{4D29F72B-C831-4539-AD0C-B7C7EF7BCAE2}" type="presParOf" srcId="{734D4184-0064-4813-8DB6-339251112E5D}" destId="{4A7C0551-F027-41D6-8121-D9178CA8D75F}" srcOrd="2" destOrd="0" presId="urn:microsoft.com/office/officeart/2005/8/layout/hierarchy4#1"/>
    <dgm:cxn modelId="{C8553721-1AD3-4BBF-B0C5-03B720269CE2}" type="presParOf" srcId="{4A7C0551-F027-41D6-8121-D9178CA8D75F}" destId="{A2BE3E54-5F56-415F-8829-31CBA20CCA8C}" srcOrd="0" destOrd="0" presId="urn:microsoft.com/office/officeart/2005/8/layout/hierarchy4#1"/>
    <dgm:cxn modelId="{E44EDA2E-B233-4BEE-882E-28BB20AC2251}" type="presParOf" srcId="{4A7C0551-F027-41D6-8121-D9178CA8D75F}" destId="{30F4E21D-6245-4F1D-99EB-C997A1B1CB26}" srcOrd="1" destOrd="0" presId="urn:microsoft.com/office/officeart/2005/8/layout/hierarchy4#1"/>
    <dgm:cxn modelId="{634B1275-B87D-421F-B537-68FC8BF505E7}" type="presParOf" srcId="{4A7C0551-F027-41D6-8121-D9178CA8D75F}" destId="{9F6A1FF1-3C8E-4C01-B3C9-D968A18623AB}" srcOrd="2" destOrd="0" presId="urn:microsoft.com/office/officeart/2005/8/layout/hierarchy4#1"/>
    <dgm:cxn modelId="{10636B7A-2010-40F1-A60A-246EA72800FD}" type="presParOf" srcId="{734D4184-0064-4813-8DB6-339251112E5D}" destId="{BFEBF687-63F5-4913-98F6-328CA8696A3D}" srcOrd="3" destOrd="0" presId="urn:microsoft.com/office/officeart/2005/8/layout/hierarchy4#1"/>
    <dgm:cxn modelId="{E2B83C44-764B-433E-94BD-C037A88DE57A}" type="presParOf" srcId="{734D4184-0064-4813-8DB6-339251112E5D}" destId="{38D7103D-BF81-4F36-8670-9DAF30F1D5C1}" srcOrd="4" destOrd="0" presId="urn:microsoft.com/office/officeart/2005/8/layout/hierarchy4#1"/>
    <dgm:cxn modelId="{5AFE51E3-6C09-4670-ACC1-67DF571A62DE}" type="presParOf" srcId="{38D7103D-BF81-4F36-8670-9DAF30F1D5C1}" destId="{B22C1493-E187-435F-9BFF-1EC9352D1153}" srcOrd="0" destOrd="0" presId="urn:microsoft.com/office/officeart/2005/8/layout/hierarchy4#1"/>
    <dgm:cxn modelId="{BAD2A973-150D-4258-BE86-FA08F00283F2}" type="presParOf" srcId="{38D7103D-BF81-4F36-8670-9DAF30F1D5C1}" destId="{990B7914-36EF-4533-AE26-9E12D4D0462E}" srcOrd="1" destOrd="0" presId="urn:microsoft.com/office/officeart/2005/8/layout/hierarchy4#1"/>
    <dgm:cxn modelId="{A711C433-1107-456B-BE10-0E679D72FFD3}" type="presParOf" srcId="{38D7103D-BF81-4F36-8670-9DAF30F1D5C1}" destId="{BCB7B3E4-5A82-4505-962C-8B07EEEB87E0}" srcOrd="2" destOrd="0" presId="urn:microsoft.com/office/officeart/2005/8/layout/hierarchy4#1"/>
    <dgm:cxn modelId="{6ADB73EB-A8B1-4677-A741-35DE3370B63E}" type="presParOf" srcId="{734D4184-0064-4813-8DB6-339251112E5D}" destId="{03AE245E-93C0-4112-914A-44181CBFC04E}" srcOrd="5" destOrd="0" presId="urn:microsoft.com/office/officeart/2005/8/layout/hierarchy4#1"/>
    <dgm:cxn modelId="{AAA82DD9-EE4C-4E65-8493-2B462D8C21DA}" type="presParOf" srcId="{734D4184-0064-4813-8DB6-339251112E5D}" destId="{7E4EE522-28D9-4C77-9AE5-CB10E9E25C2F}" srcOrd="6" destOrd="0" presId="urn:microsoft.com/office/officeart/2005/8/layout/hierarchy4#1"/>
    <dgm:cxn modelId="{7BF802FA-9810-4BB4-8026-10E4EFFF88A5}" type="presParOf" srcId="{7E4EE522-28D9-4C77-9AE5-CB10E9E25C2F}" destId="{DF66479C-2D22-46E7-AF7C-6D9925309F9D}" srcOrd="0" destOrd="0" presId="urn:microsoft.com/office/officeart/2005/8/layout/hierarchy4#1"/>
    <dgm:cxn modelId="{975FCDA4-E561-4DB2-8AC5-F51B808488F2}" type="presParOf" srcId="{7E4EE522-28D9-4C77-9AE5-CB10E9E25C2F}" destId="{6B039A1A-4CC5-4E0B-9E26-6FA1B0EF22C5}" srcOrd="1" destOrd="0" presId="urn:microsoft.com/office/officeart/2005/8/layout/hierarchy4#1"/>
    <dgm:cxn modelId="{0005FEF6-D679-4A80-BC8D-30927B892EDD}" type="presParOf" srcId="{7E4EE522-28D9-4C77-9AE5-CB10E9E25C2F}" destId="{255DB78C-8CCD-4879-BBB2-ED23721DB918}" srcOrd="2" destOrd="0" presId="urn:microsoft.com/office/officeart/2005/8/layout/hierarchy4#1"/>
    <dgm:cxn modelId="{BFB99818-B4CB-4F8C-8CEB-CF2169CE5FAD}" type="presParOf" srcId="{734D4184-0064-4813-8DB6-339251112E5D}" destId="{6438701E-4257-40A4-BF6F-B5204896DA1F}" srcOrd="7" destOrd="0" presId="urn:microsoft.com/office/officeart/2005/8/layout/hierarchy4#1"/>
    <dgm:cxn modelId="{F6B5096B-57BF-4117-9525-8369839ECE89}" type="presParOf" srcId="{734D4184-0064-4813-8DB6-339251112E5D}" destId="{9BB67CB3-2848-4076-B43F-1563074D5A12}" srcOrd="8" destOrd="0" presId="urn:microsoft.com/office/officeart/2005/8/layout/hierarchy4#1"/>
    <dgm:cxn modelId="{7BF33CF8-A51A-4078-A19F-EED0D1FC1F7E}" type="presParOf" srcId="{9BB67CB3-2848-4076-B43F-1563074D5A12}" destId="{C2A054DC-D221-4B05-B0FE-1B1C20EA55B0}" srcOrd="0" destOrd="0" presId="urn:microsoft.com/office/officeart/2005/8/layout/hierarchy4#1"/>
    <dgm:cxn modelId="{E6BD538E-40A9-4ABA-B9EC-3F552265F1B5}" type="presParOf" srcId="{9BB67CB3-2848-4076-B43F-1563074D5A12}" destId="{A899E4B5-D097-4F1D-948E-E4EB37619A8D}" srcOrd="1" destOrd="0" presId="urn:microsoft.com/office/officeart/2005/8/layout/hierarchy4#1"/>
    <dgm:cxn modelId="{32F9CEEF-94B2-488D-8DF4-31143FC0DB3D}" type="presParOf" srcId="{9BB67CB3-2848-4076-B43F-1563074D5A12}" destId="{9E2DD99E-BEA3-40C0-8A86-D92B4C514138}" srcOrd="2" destOrd="0" presId="urn:microsoft.com/office/officeart/2005/8/layout/hierarchy4#1"/>
    <dgm:cxn modelId="{BB0F8F06-001E-4A21-A58B-6E3B266978BA}" type="presParOf" srcId="{734D4184-0064-4813-8DB6-339251112E5D}" destId="{6A10239F-9CBB-4A97-B7D2-1EABAEA4928F}" srcOrd="9" destOrd="0" presId="urn:microsoft.com/office/officeart/2005/8/layout/hierarchy4#1"/>
    <dgm:cxn modelId="{BFB91463-4726-4EC4-9A03-3C53111BE331}" type="presParOf" srcId="{734D4184-0064-4813-8DB6-339251112E5D}" destId="{94B23797-1418-4797-9800-705B5F6A468E}" srcOrd="10" destOrd="0" presId="urn:microsoft.com/office/officeart/2005/8/layout/hierarchy4#1"/>
    <dgm:cxn modelId="{E61FF39A-CB59-4150-B01D-780E26D9DFA8}" type="presParOf" srcId="{94B23797-1418-4797-9800-705B5F6A468E}" destId="{62D6487C-D38E-46C0-96F0-4E119B656319}" srcOrd="0" destOrd="0" presId="urn:microsoft.com/office/officeart/2005/8/layout/hierarchy4#1"/>
    <dgm:cxn modelId="{5E2E8EC5-CB0A-4547-B429-C1EDFB4ABB4A}" type="presParOf" srcId="{94B23797-1418-4797-9800-705B5F6A468E}" destId="{0D1EF41C-D667-4B0A-8357-D3E30F6C9A0F}" srcOrd="1" destOrd="0" presId="urn:microsoft.com/office/officeart/2005/8/layout/hierarchy4#1"/>
    <dgm:cxn modelId="{6A7B14C1-D8B3-45A7-BABC-27C4D4E58664}" type="presParOf" srcId="{94B23797-1418-4797-9800-705B5F6A468E}" destId="{2B55148F-5CC7-4602-8CB0-8442CC6C994F}" srcOrd="2" destOrd="0" presId="urn:microsoft.com/office/officeart/2005/8/layout/hierarchy4#1"/>
    <dgm:cxn modelId="{FCF97525-F618-40ED-8DAD-078B2D1D3CF2}" type="presParOf" srcId="{734D4184-0064-4813-8DB6-339251112E5D}" destId="{369C9D8E-D5C7-4704-A87A-BB0851E92FB4}" srcOrd="11" destOrd="0" presId="urn:microsoft.com/office/officeart/2005/8/layout/hierarchy4#1"/>
    <dgm:cxn modelId="{B302F845-B8FD-43D9-9446-38594928CBCA}" type="presParOf" srcId="{734D4184-0064-4813-8DB6-339251112E5D}" destId="{5F26FC0D-E70B-4A0C-AFC0-D4D8FF797DF8}" srcOrd="12" destOrd="0" presId="urn:microsoft.com/office/officeart/2005/8/layout/hierarchy4#1"/>
    <dgm:cxn modelId="{1799EB40-7A87-4399-AFF5-753BAA1EBC65}" type="presParOf" srcId="{5F26FC0D-E70B-4A0C-AFC0-D4D8FF797DF8}" destId="{F850B04F-A0FC-4CF8-A1F2-FE5D3BFFAA05}" srcOrd="0" destOrd="0" presId="urn:microsoft.com/office/officeart/2005/8/layout/hierarchy4#1"/>
    <dgm:cxn modelId="{30810998-E39E-457D-A824-958A34623403}" type="presParOf" srcId="{5F26FC0D-E70B-4A0C-AFC0-D4D8FF797DF8}" destId="{AFD63EFF-73E6-4762-AEF4-5E822D21776A}" srcOrd="1" destOrd="0" presId="urn:microsoft.com/office/officeart/2005/8/layout/hierarchy4#1"/>
    <dgm:cxn modelId="{6412064B-04B9-4AEF-87B0-28DF8A8ABB06}" type="presParOf" srcId="{5F26FC0D-E70B-4A0C-AFC0-D4D8FF797DF8}" destId="{189FD625-58A0-44C3-BCCE-86DC666830C3}" srcOrd="2" destOrd="0" presId="urn:microsoft.com/office/officeart/2005/8/layout/hierarchy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271286-A657-43FD-AFD7-9C7E7FCCFACD}" type="doc">
      <dgm:prSet loTypeId="urn:microsoft.com/office/officeart/2005/8/layout/hierarchy4#1" loCatId="hierarchy" qsTypeId="urn:microsoft.com/office/officeart/2005/8/quickstyle/simple1#1" qsCatId="simple" csTypeId="urn:microsoft.com/office/officeart/2005/8/colors/colorful1#2" csCatId="colorful" phldr="1"/>
      <dgm:spPr/>
      <dgm:t>
        <a:bodyPr/>
        <a:lstStyle>
          <a:extLst/>
        </a:lstStyle>
        <a:p>
          <a:endParaRPr lang="fr-FR"/>
        </a:p>
      </dgm:t>
    </dgm:pt>
    <dgm:pt modelId="{79E4219C-DE7F-4C36-BEF8-B742A56772D4}">
      <dgm:prSet phldrT="[Text]" custT="1"/>
      <dgm:spPr/>
      <dgm:t>
        <a:bodyPr/>
        <a:lstStyle>
          <a:extLst/>
        </a:lstStyle>
        <a:p>
          <a:r>
            <a:rPr lang="ar-MA" sz="4800" dirty="0" smtClean="0">
              <a:latin typeface="ae_Cortoba" pitchFamily="18" charset="-78"/>
              <a:cs typeface="ae_Cortoba" pitchFamily="18" charset="-78"/>
            </a:rPr>
            <a:t>مرحلة</a:t>
          </a:r>
          <a:r>
            <a:rPr lang="ar-MA" sz="2400" dirty="0" smtClean="0"/>
            <a:t> </a:t>
          </a:r>
          <a:r>
            <a:rPr lang="ar-MA" sz="4800" dirty="0" smtClean="0">
              <a:latin typeface="ae_Cortoba" pitchFamily="18" charset="-78"/>
              <a:cs typeface="ae_Cortoba" pitchFamily="18" charset="-78"/>
            </a:rPr>
            <a:t>التغيير</a:t>
          </a:r>
        </a:p>
        <a:p>
          <a:r>
            <a:rPr lang="ar-MA" sz="2400" dirty="0" smtClean="0"/>
            <a:t>مختلف التدخلات التي يقوم </a:t>
          </a:r>
          <a:r>
            <a:rPr lang="ar-MA" sz="2400" dirty="0" err="1" smtClean="0"/>
            <a:t>بها</a:t>
          </a:r>
          <a:r>
            <a:rPr lang="ar-MA" sz="2400" dirty="0" smtClean="0"/>
            <a:t> قائد التغيير والعاملون معه وتستهدف الأنظمة وأساليب العمل والسلوك</a:t>
          </a:r>
          <a:endParaRPr lang="fr-FR" sz="2800" dirty="0"/>
        </a:p>
      </dgm:t>
    </dgm:pt>
    <dgm:pt modelId="{617F1170-3FE0-43CF-8841-70D9A93B6198}" type="parTrans" cxnId="{A566F200-D51E-4DAF-B12B-5B48DD6FFCE5}">
      <dgm:prSet/>
      <dgm:spPr/>
      <dgm:t>
        <a:bodyPr/>
        <a:lstStyle/>
        <a:p>
          <a:endParaRPr lang="fr-FR"/>
        </a:p>
      </dgm:t>
    </dgm:pt>
    <dgm:pt modelId="{382B0FE1-0DE6-4F0F-A3EC-3CAE6E43A16E}" type="sibTrans" cxnId="{A566F200-D51E-4DAF-B12B-5B48DD6FFCE5}">
      <dgm:prSet/>
      <dgm:spPr/>
      <dgm:t>
        <a:bodyPr/>
        <a:lstStyle/>
        <a:p>
          <a:endParaRPr lang="fr-FR"/>
        </a:p>
      </dgm:t>
    </dgm:pt>
    <dgm:pt modelId="{635AC7DA-5DF5-4910-8D97-D6E537573ACB}">
      <dgm:prSet phldrT="[Text]"/>
      <dgm:spPr/>
      <dgm:t>
        <a:bodyPr/>
        <a:lstStyle>
          <a:extLst/>
        </a:lstStyle>
        <a:p>
          <a:r>
            <a:rPr lang="ar-MA" dirty="0" smtClean="0"/>
            <a:t>توفير معلومات ومعارف وأساليب جديدة لمختلف العاملين</a:t>
          </a:r>
          <a:endParaRPr lang="fr-FR" dirty="0"/>
        </a:p>
      </dgm:t>
    </dgm:pt>
    <dgm:pt modelId="{C4912D4A-19E6-4930-9AC9-67DA746697A6}" type="parTrans" cxnId="{A9941D04-0071-4712-9566-28C40C55936D}">
      <dgm:prSet/>
      <dgm:spPr/>
      <dgm:t>
        <a:bodyPr/>
        <a:lstStyle/>
        <a:p>
          <a:endParaRPr lang="fr-FR"/>
        </a:p>
      </dgm:t>
    </dgm:pt>
    <dgm:pt modelId="{79C87F16-5BBB-44CA-9878-C137C45D4631}" type="sibTrans" cxnId="{A9941D04-0071-4712-9566-28C40C55936D}">
      <dgm:prSet/>
      <dgm:spPr/>
      <dgm:t>
        <a:bodyPr/>
        <a:lstStyle/>
        <a:p>
          <a:endParaRPr lang="fr-FR"/>
        </a:p>
      </dgm:t>
    </dgm:pt>
    <dgm:pt modelId="{32DBB20C-5A3A-4EF3-BC46-EB40E50ACBF4}">
      <dgm:prSet phldrT="[Text]"/>
      <dgm:spPr/>
      <dgm:t>
        <a:bodyPr/>
        <a:lstStyle>
          <a:extLst/>
        </a:lstStyle>
        <a:p>
          <a:r>
            <a:rPr lang="ar-MA" dirty="0" smtClean="0"/>
            <a:t>تغيير الواجبات والمهام والهياكل</a:t>
          </a:r>
          <a:endParaRPr lang="fr-FR" dirty="0"/>
        </a:p>
      </dgm:t>
    </dgm:pt>
    <dgm:pt modelId="{5C224B03-D546-40B8-B17D-A10A61C2338F}" type="parTrans" cxnId="{1C28C6C7-20DD-4DA1-8E03-73F6C5635B20}">
      <dgm:prSet/>
      <dgm:spPr/>
      <dgm:t>
        <a:bodyPr/>
        <a:lstStyle/>
        <a:p>
          <a:endParaRPr lang="fr-FR"/>
        </a:p>
      </dgm:t>
    </dgm:pt>
    <dgm:pt modelId="{A6B63246-9DA7-4470-85DF-D11110CBDDD8}" type="sibTrans" cxnId="{1C28C6C7-20DD-4DA1-8E03-73F6C5635B20}">
      <dgm:prSet/>
      <dgm:spPr/>
      <dgm:t>
        <a:bodyPr/>
        <a:lstStyle/>
        <a:p>
          <a:endParaRPr lang="fr-FR"/>
        </a:p>
      </dgm:t>
    </dgm:pt>
    <dgm:pt modelId="{78507F5E-9F47-40D7-9009-8D4FD4D315C2}">
      <dgm:prSet phldrT="[Text]"/>
      <dgm:spPr/>
      <dgm:t>
        <a:bodyPr/>
        <a:lstStyle>
          <a:extLst/>
        </a:lstStyle>
        <a:p>
          <a:r>
            <a:rPr lang="ar-MA" dirty="0" smtClean="0"/>
            <a:t>تجنب التسرع في التنفيذ</a:t>
          </a:r>
          <a:endParaRPr lang="fr-FR" dirty="0"/>
        </a:p>
      </dgm:t>
    </dgm:pt>
    <dgm:pt modelId="{B83FE844-719D-4F25-9026-552865BA14EC}" type="parTrans" cxnId="{A1F92123-F8E7-4361-A1D6-52A241283109}">
      <dgm:prSet/>
      <dgm:spPr/>
      <dgm:t>
        <a:bodyPr/>
        <a:lstStyle/>
        <a:p>
          <a:endParaRPr lang="fr-FR"/>
        </a:p>
      </dgm:t>
    </dgm:pt>
    <dgm:pt modelId="{89E28B9D-1736-45F2-9A2F-1E546C68450F}" type="sibTrans" cxnId="{A1F92123-F8E7-4361-A1D6-52A241283109}">
      <dgm:prSet/>
      <dgm:spPr/>
      <dgm:t>
        <a:bodyPr/>
        <a:lstStyle/>
        <a:p>
          <a:endParaRPr lang="fr-FR"/>
        </a:p>
      </dgm:t>
    </dgm:pt>
    <dgm:pt modelId="{88471905-2A32-4CE3-9BC7-64FDE06FA353}" type="pres">
      <dgm:prSet presAssocID="{F9271286-A657-43FD-AFD7-9C7E7FCCFAC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E0B3A8F-0316-4771-80DF-424857B60B5A}" type="pres">
      <dgm:prSet presAssocID="{79E4219C-DE7F-4C36-BEF8-B742A56772D4}" presName="vertOne" presStyleCnt="0"/>
      <dgm:spPr/>
      <dgm:t>
        <a:bodyPr/>
        <a:lstStyle>
          <a:extLst/>
        </a:lstStyle>
        <a:p>
          <a:endParaRPr lang="fr-FR"/>
        </a:p>
      </dgm:t>
    </dgm:pt>
    <dgm:pt modelId="{A410A456-33D1-42B0-9694-ABB8AD774681}" type="pres">
      <dgm:prSet presAssocID="{79E4219C-DE7F-4C36-BEF8-B742A56772D4}" presName="txOne" presStyleLbl="node0" presStyleIdx="0" presStyleCnt="1" custScaleY="62925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B2FC5616-15A1-490F-98C2-D6A6DAA16288}" type="pres">
      <dgm:prSet presAssocID="{79E4219C-DE7F-4C36-BEF8-B742A56772D4}" presName="parTransOne" presStyleCnt="0"/>
      <dgm:spPr/>
      <dgm:t>
        <a:bodyPr/>
        <a:lstStyle>
          <a:extLst/>
        </a:lstStyle>
        <a:p>
          <a:endParaRPr lang="fr-FR"/>
        </a:p>
      </dgm:t>
    </dgm:pt>
    <dgm:pt modelId="{734D4184-0064-4813-8DB6-339251112E5D}" type="pres">
      <dgm:prSet presAssocID="{79E4219C-DE7F-4C36-BEF8-B742A56772D4}" presName="horzOne" presStyleCnt="0"/>
      <dgm:spPr/>
      <dgm:t>
        <a:bodyPr/>
        <a:lstStyle>
          <a:extLst/>
        </a:lstStyle>
        <a:p>
          <a:endParaRPr lang="fr-FR"/>
        </a:p>
      </dgm:t>
    </dgm:pt>
    <dgm:pt modelId="{9BB67CB3-2848-4076-B43F-1563074D5A12}" type="pres">
      <dgm:prSet presAssocID="{78507F5E-9F47-40D7-9009-8D4FD4D315C2}" presName="vertTwo" presStyleCnt="0"/>
      <dgm:spPr/>
    </dgm:pt>
    <dgm:pt modelId="{C2A054DC-D221-4B05-B0FE-1B1C20EA55B0}" type="pres">
      <dgm:prSet presAssocID="{78507F5E-9F47-40D7-9009-8D4FD4D315C2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899E4B5-D097-4F1D-948E-E4EB37619A8D}" type="pres">
      <dgm:prSet presAssocID="{78507F5E-9F47-40D7-9009-8D4FD4D315C2}" presName="parTransTwo" presStyleCnt="0"/>
      <dgm:spPr/>
    </dgm:pt>
    <dgm:pt modelId="{9E2DD99E-BEA3-40C0-8A86-D92B4C514138}" type="pres">
      <dgm:prSet presAssocID="{78507F5E-9F47-40D7-9009-8D4FD4D315C2}" presName="horzTwo" presStyleCnt="0"/>
      <dgm:spPr/>
    </dgm:pt>
    <dgm:pt modelId="{6A10239F-9CBB-4A97-B7D2-1EABAEA4928F}" type="pres">
      <dgm:prSet presAssocID="{89E28B9D-1736-45F2-9A2F-1E546C68450F}" presName="sibSpaceTwo" presStyleCnt="0"/>
      <dgm:spPr/>
    </dgm:pt>
    <dgm:pt modelId="{94B23797-1418-4797-9800-705B5F6A468E}" type="pres">
      <dgm:prSet presAssocID="{635AC7DA-5DF5-4910-8D97-D6E537573ACB}" presName="vertTwo" presStyleCnt="0"/>
      <dgm:spPr/>
      <dgm:t>
        <a:bodyPr/>
        <a:lstStyle>
          <a:extLst/>
        </a:lstStyle>
        <a:p>
          <a:endParaRPr lang="fr-FR"/>
        </a:p>
      </dgm:t>
    </dgm:pt>
    <dgm:pt modelId="{62D6487C-D38E-46C0-96F0-4E119B656319}" type="pres">
      <dgm:prSet presAssocID="{635AC7DA-5DF5-4910-8D97-D6E537573ACB}" presName="txTwo" presStyleLbl="node2" presStyleIdx="1" presStyleCnt="3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D1EF41C-D667-4B0A-8357-D3E30F6C9A0F}" type="pres">
      <dgm:prSet presAssocID="{635AC7DA-5DF5-4910-8D97-D6E537573ACB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2B55148F-5CC7-4602-8CB0-8442CC6C994F}" type="pres">
      <dgm:prSet presAssocID="{635AC7DA-5DF5-4910-8D97-D6E537573ACB}" presName="horzTwo" presStyleCnt="0"/>
      <dgm:spPr/>
      <dgm:t>
        <a:bodyPr/>
        <a:lstStyle>
          <a:extLst/>
        </a:lstStyle>
        <a:p>
          <a:endParaRPr lang="fr-FR"/>
        </a:p>
      </dgm:t>
    </dgm:pt>
    <dgm:pt modelId="{369C9D8E-D5C7-4704-A87A-BB0851E92FB4}" type="pres">
      <dgm:prSet presAssocID="{79C87F16-5BBB-44CA-9878-C137C45D4631}" presName="sibSpaceTwo" presStyleCnt="0"/>
      <dgm:spPr/>
      <dgm:t>
        <a:bodyPr/>
        <a:lstStyle>
          <a:extLst/>
        </a:lstStyle>
        <a:p>
          <a:endParaRPr lang="fr-FR"/>
        </a:p>
      </dgm:t>
    </dgm:pt>
    <dgm:pt modelId="{5F26FC0D-E70B-4A0C-AFC0-D4D8FF797DF8}" type="pres">
      <dgm:prSet presAssocID="{32DBB20C-5A3A-4EF3-BC46-EB40E50ACBF4}" presName="vertTwo" presStyleCnt="0"/>
      <dgm:spPr/>
      <dgm:t>
        <a:bodyPr/>
        <a:lstStyle>
          <a:extLst/>
        </a:lstStyle>
        <a:p>
          <a:endParaRPr lang="fr-FR"/>
        </a:p>
      </dgm:t>
    </dgm:pt>
    <dgm:pt modelId="{F850B04F-A0FC-4CF8-A1F2-FE5D3BFFAA05}" type="pres">
      <dgm:prSet presAssocID="{32DBB20C-5A3A-4EF3-BC46-EB40E50ACBF4}" presName="txTwo" presStyleLbl="node2" presStyleIdx="2" presStyleCnt="3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AFD63EFF-73E6-4762-AEF4-5E822D21776A}" type="pres">
      <dgm:prSet presAssocID="{32DBB20C-5A3A-4EF3-BC46-EB40E50ACBF4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189FD625-58A0-44C3-BCCE-86DC666830C3}" type="pres">
      <dgm:prSet presAssocID="{32DBB20C-5A3A-4EF3-BC46-EB40E50ACBF4}" presName="horzTwo" presStyleCnt="0"/>
      <dgm:spPr/>
      <dgm:t>
        <a:bodyPr/>
        <a:lstStyle>
          <a:extLst/>
        </a:lstStyle>
        <a:p>
          <a:endParaRPr lang="fr-FR"/>
        </a:p>
      </dgm:t>
    </dgm:pt>
  </dgm:ptLst>
  <dgm:cxnLst>
    <dgm:cxn modelId="{438E1306-0FC0-4513-9B85-BCB090886834}" type="presOf" srcId="{79E4219C-DE7F-4C36-BEF8-B742A56772D4}" destId="{A410A456-33D1-42B0-9694-ABB8AD774681}" srcOrd="0" destOrd="0" presId="urn:microsoft.com/office/officeart/2005/8/layout/hierarchy4#1"/>
    <dgm:cxn modelId="{A9941D04-0071-4712-9566-28C40C55936D}" srcId="{79E4219C-DE7F-4C36-BEF8-B742A56772D4}" destId="{635AC7DA-5DF5-4910-8D97-D6E537573ACB}" srcOrd="1" destOrd="0" parTransId="{C4912D4A-19E6-4930-9AC9-67DA746697A6}" sibTransId="{79C87F16-5BBB-44CA-9878-C137C45D4631}"/>
    <dgm:cxn modelId="{5D735F91-F78B-409F-A56B-266285FD24FF}" type="presOf" srcId="{635AC7DA-5DF5-4910-8D97-D6E537573ACB}" destId="{62D6487C-D38E-46C0-96F0-4E119B656319}" srcOrd="0" destOrd="0" presId="urn:microsoft.com/office/officeart/2005/8/layout/hierarchy4#1"/>
    <dgm:cxn modelId="{A1F92123-F8E7-4361-A1D6-52A241283109}" srcId="{79E4219C-DE7F-4C36-BEF8-B742A56772D4}" destId="{78507F5E-9F47-40D7-9009-8D4FD4D315C2}" srcOrd="0" destOrd="0" parTransId="{B83FE844-719D-4F25-9026-552865BA14EC}" sibTransId="{89E28B9D-1736-45F2-9A2F-1E546C68450F}"/>
    <dgm:cxn modelId="{A566F200-D51E-4DAF-B12B-5B48DD6FFCE5}" srcId="{F9271286-A657-43FD-AFD7-9C7E7FCCFACD}" destId="{79E4219C-DE7F-4C36-BEF8-B742A56772D4}" srcOrd="0" destOrd="0" parTransId="{617F1170-3FE0-43CF-8841-70D9A93B6198}" sibTransId="{382B0FE1-0DE6-4F0F-A3EC-3CAE6E43A16E}"/>
    <dgm:cxn modelId="{A5965D1B-4865-4D01-ACB5-D780786E0486}" type="presOf" srcId="{32DBB20C-5A3A-4EF3-BC46-EB40E50ACBF4}" destId="{F850B04F-A0FC-4CF8-A1F2-FE5D3BFFAA05}" srcOrd="0" destOrd="0" presId="urn:microsoft.com/office/officeart/2005/8/layout/hierarchy4#1"/>
    <dgm:cxn modelId="{AC2367E5-5AA1-4A34-90C1-A217B6CD4721}" type="presOf" srcId="{F9271286-A657-43FD-AFD7-9C7E7FCCFACD}" destId="{88471905-2A32-4CE3-9BC7-64FDE06FA353}" srcOrd="0" destOrd="0" presId="urn:microsoft.com/office/officeart/2005/8/layout/hierarchy4#1"/>
    <dgm:cxn modelId="{1C28C6C7-20DD-4DA1-8E03-73F6C5635B20}" srcId="{79E4219C-DE7F-4C36-BEF8-B742A56772D4}" destId="{32DBB20C-5A3A-4EF3-BC46-EB40E50ACBF4}" srcOrd="2" destOrd="0" parTransId="{5C224B03-D546-40B8-B17D-A10A61C2338F}" sibTransId="{A6B63246-9DA7-4470-85DF-D11110CBDDD8}"/>
    <dgm:cxn modelId="{7E6CDB17-0200-4DA8-A241-35669C40A6EA}" type="presOf" srcId="{78507F5E-9F47-40D7-9009-8D4FD4D315C2}" destId="{C2A054DC-D221-4B05-B0FE-1B1C20EA55B0}" srcOrd="0" destOrd="0" presId="urn:microsoft.com/office/officeart/2005/8/layout/hierarchy4#1"/>
    <dgm:cxn modelId="{68075B5E-E6EC-4A01-875C-B6AEDD7AC498}" type="presParOf" srcId="{88471905-2A32-4CE3-9BC7-64FDE06FA353}" destId="{0E0B3A8F-0316-4771-80DF-424857B60B5A}" srcOrd="0" destOrd="0" presId="urn:microsoft.com/office/officeart/2005/8/layout/hierarchy4#1"/>
    <dgm:cxn modelId="{9F101041-5886-4496-BAE5-1BC98064442A}" type="presParOf" srcId="{0E0B3A8F-0316-4771-80DF-424857B60B5A}" destId="{A410A456-33D1-42B0-9694-ABB8AD774681}" srcOrd="0" destOrd="0" presId="urn:microsoft.com/office/officeart/2005/8/layout/hierarchy4#1"/>
    <dgm:cxn modelId="{D14ACEEF-47BB-4C34-B087-D06C911A258F}" type="presParOf" srcId="{0E0B3A8F-0316-4771-80DF-424857B60B5A}" destId="{B2FC5616-15A1-490F-98C2-D6A6DAA16288}" srcOrd="1" destOrd="0" presId="urn:microsoft.com/office/officeart/2005/8/layout/hierarchy4#1"/>
    <dgm:cxn modelId="{1D0B8557-6594-45CF-AA32-4819A42B3B23}" type="presParOf" srcId="{0E0B3A8F-0316-4771-80DF-424857B60B5A}" destId="{734D4184-0064-4813-8DB6-339251112E5D}" srcOrd="2" destOrd="0" presId="urn:microsoft.com/office/officeart/2005/8/layout/hierarchy4#1"/>
    <dgm:cxn modelId="{18A9CCEF-DE83-4E20-8A53-E3CA0C3EC6E9}" type="presParOf" srcId="{734D4184-0064-4813-8DB6-339251112E5D}" destId="{9BB67CB3-2848-4076-B43F-1563074D5A12}" srcOrd="0" destOrd="0" presId="urn:microsoft.com/office/officeart/2005/8/layout/hierarchy4#1"/>
    <dgm:cxn modelId="{2C96EFF5-6C46-4223-9ADB-9F05E43C0DEE}" type="presParOf" srcId="{9BB67CB3-2848-4076-B43F-1563074D5A12}" destId="{C2A054DC-D221-4B05-B0FE-1B1C20EA55B0}" srcOrd="0" destOrd="0" presId="urn:microsoft.com/office/officeart/2005/8/layout/hierarchy4#1"/>
    <dgm:cxn modelId="{DD9AF708-21DF-4D12-9ABA-9C67443E0801}" type="presParOf" srcId="{9BB67CB3-2848-4076-B43F-1563074D5A12}" destId="{A899E4B5-D097-4F1D-948E-E4EB37619A8D}" srcOrd="1" destOrd="0" presId="urn:microsoft.com/office/officeart/2005/8/layout/hierarchy4#1"/>
    <dgm:cxn modelId="{F13975C0-7AD4-48F5-B9A7-F315BCF0ACC9}" type="presParOf" srcId="{9BB67CB3-2848-4076-B43F-1563074D5A12}" destId="{9E2DD99E-BEA3-40C0-8A86-D92B4C514138}" srcOrd="2" destOrd="0" presId="urn:microsoft.com/office/officeart/2005/8/layout/hierarchy4#1"/>
    <dgm:cxn modelId="{2B351B05-FB5C-4AAA-AABB-2E8F5A99D050}" type="presParOf" srcId="{734D4184-0064-4813-8DB6-339251112E5D}" destId="{6A10239F-9CBB-4A97-B7D2-1EABAEA4928F}" srcOrd="1" destOrd="0" presId="urn:microsoft.com/office/officeart/2005/8/layout/hierarchy4#1"/>
    <dgm:cxn modelId="{FD6E391D-0577-427E-A5CB-835E4BEEE99F}" type="presParOf" srcId="{734D4184-0064-4813-8DB6-339251112E5D}" destId="{94B23797-1418-4797-9800-705B5F6A468E}" srcOrd="2" destOrd="0" presId="urn:microsoft.com/office/officeart/2005/8/layout/hierarchy4#1"/>
    <dgm:cxn modelId="{70A5506B-B5ED-49B5-80D3-23081EE6AD27}" type="presParOf" srcId="{94B23797-1418-4797-9800-705B5F6A468E}" destId="{62D6487C-D38E-46C0-96F0-4E119B656319}" srcOrd="0" destOrd="0" presId="urn:microsoft.com/office/officeart/2005/8/layout/hierarchy4#1"/>
    <dgm:cxn modelId="{05028369-3BF5-475A-A71A-0CB1F7EEAEBE}" type="presParOf" srcId="{94B23797-1418-4797-9800-705B5F6A468E}" destId="{0D1EF41C-D667-4B0A-8357-D3E30F6C9A0F}" srcOrd="1" destOrd="0" presId="urn:microsoft.com/office/officeart/2005/8/layout/hierarchy4#1"/>
    <dgm:cxn modelId="{63DB6424-50AD-4F7C-A4F2-ACBC908F7774}" type="presParOf" srcId="{94B23797-1418-4797-9800-705B5F6A468E}" destId="{2B55148F-5CC7-4602-8CB0-8442CC6C994F}" srcOrd="2" destOrd="0" presId="urn:microsoft.com/office/officeart/2005/8/layout/hierarchy4#1"/>
    <dgm:cxn modelId="{7BDB315A-5CD9-473D-9FF2-55A4E294BF59}" type="presParOf" srcId="{734D4184-0064-4813-8DB6-339251112E5D}" destId="{369C9D8E-D5C7-4704-A87A-BB0851E92FB4}" srcOrd="3" destOrd="0" presId="urn:microsoft.com/office/officeart/2005/8/layout/hierarchy4#1"/>
    <dgm:cxn modelId="{7B4980EB-BE6A-4499-ADF7-9CC99974BE95}" type="presParOf" srcId="{734D4184-0064-4813-8DB6-339251112E5D}" destId="{5F26FC0D-E70B-4A0C-AFC0-D4D8FF797DF8}" srcOrd="4" destOrd="0" presId="urn:microsoft.com/office/officeart/2005/8/layout/hierarchy4#1"/>
    <dgm:cxn modelId="{A35F1561-7384-4A34-B7F7-29666B0703E0}" type="presParOf" srcId="{5F26FC0D-E70B-4A0C-AFC0-D4D8FF797DF8}" destId="{F850B04F-A0FC-4CF8-A1F2-FE5D3BFFAA05}" srcOrd="0" destOrd="0" presId="urn:microsoft.com/office/officeart/2005/8/layout/hierarchy4#1"/>
    <dgm:cxn modelId="{DE829D0A-0E8C-4F88-A2AB-0ED40D35B3B3}" type="presParOf" srcId="{5F26FC0D-E70B-4A0C-AFC0-D4D8FF797DF8}" destId="{AFD63EFF-73E6-4762-AEF4-5E822D21776A}" srcOrd="1" destOrd="0" presId="urn:microsoft.com/office/officeart/2005/8/layout/hierarchy4#1"/>
    <dgm:cxn modelId="{51661836-5288-454D-BAC3-1F55C07C426C}" type="presParOf" srcId="{5F26FC0D-E70B-4A0C-AFC0-D4D8FF797DF8}" destId="{189FD625-58A0-44C3-BCCE-86DC666830C3}" srcOrd="2" destOrd="0" presId="urn:microsoft.com/office/officeart/2005/8/layout/hierarchy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271286-A657-43FD-AFD7-9C7E7FCCFACD}" type="doc">
      <dgm:prSet loTypeId="urn:microsoft.com/office/officeart/2005/8/layout/hierarchy4#1" loCatId="hierarchy" qsTypeId="urn:microsoft.com/office/officeart/2005/8/quickstyle/simple1#1" qsCatId="simple" csTypeId="urn:microsoft.com/office/officeart/2005/8/colors/colorful1#3" csCatId="colorful" phldr="1"/>
      <dgm:spPr/>
      <dgm:t>
        <a:bodyPr/>
        <a:lstStyle>
          <a:extLst/>
        </a:lstStyle>
        <a:p>
          <a:endParaRPr lang="fr-FR"/>
        </a:p>
      </dgm:t>
    </dgm:pt>
    <dgm:pt modelId="{79E4219C-DE7F-4C36-BEF8-B742A56772D4}">
      <dgm:prSet phldrT="[Text]" custT="1"/>
      <dgm:spPr/>
      <dgm:t>
        <a:bodyPr/>
        <a:lstStyle>
          <a:extLst/>
        </a:lstStyle>
        <a:p>
          <a:r>
            <a:rPr lang="ar-MA" sz="4800" dirty="0" smtClean="0">
              <a:latin typeface="ae_Cortoba" pitchFamily="18" charset="-78"/>
              <a:cs typeface="ae_Cortoba" pitchFamily="18" charset="-78"/>
            </a:rPr>
            <a:t>مرحلة التجميد</a:t>
          </a:r>
        </a:p>
        <a:p>
          <a:r>
            <a:rPr lang="ar-MA" sz="2400" dirty="0" smtClean="0"/>
            <a:t>تستهدف حماية وتحصين التغيير لضمان </a:t>
          </a:r>
          <a:r>
            <a:rPr lang="ar-MA" sz="2400" dirty="0" err="1" smtClean="0"/>
            <a:t>استمراريته</a:t>
          </a:r>
          <a:endParaRPr lang="fr-FR" sz="2800" dirty="0"/>
        </a:p>
      </dgm:t>
    </dgm:pt>
    <dgm:pt modelId="{617F1170-3FE0-43CF-8841-70D9A93B6198}" type="parTrans" cxnId="{A566F200-D51E-4DAF-B12B-5B48DD6FFCE5}">
      <dgm:prSet/>
      <dgm:spPr/>
      <dgm:t>
        <a:bodyPr/>
        <a:lstStyle/>
        <a:p>
          <a:endParaRPr lang="fr-FR"/>
        </a:p>
      </dgm:t>
    </dgm:pt>
    <dgm:pt modelId="{382B0FE1-0DE6-4F0F-A3EC-3CAE6E43A16E}" type="sibTrans" cxnId="{A566F200-D51E-4DAF-B12B-5B48DD6FFCE5}">
      <dgm:prSet/>
      <dgm:spPr/>
      <dgm:t>
        <a:bodyPr/>
        <a:lstStyle/>
        <a:p>
          <a:endParaRPr lang="fr-FR"/>
        </a:p>
      </dgm:t>
    </dgm:pt>
    <dgm:pt modelId="{635AC7DA-5DF5-4910-8D97-D6E537573ACB}">
      <dgm:prSet phldrT="[Text]"/>
      <dgm:spPr/>
      <dgm:t>
        <a:bodyPr/>
        <a:lstStyle>
          <a:extLst/>
        </a:lstStyle>
        <a:p>
          <a:r>
            <a:rPr lang="ar-MA" dirty="0" smtClean="0"/>
            <a:t>مساعدة </a:t>
          </a:r>
          <a:r>
            <a:rPr lang="ar-MA" dirty="0" smtClean="0"/>
            <a:t>ال</a:t>
          </a:r>
          <a:r>
            <a:rPr lang="ar-SA" dirty="0" smtClean="0"/>
            <a:t>أ</a:t>
          </a:r>
          <a:r>
            <a:rPr lang="ar-MA" dirty="0" smtClean="0"/>
            <a:t>فراد </a:t>
          </a:r>
          <a:r>
            <a:rPr lang="ar-MA" dirty="0" smtClean="0"/>
            <a:t>على دمج ما اكتسبوه من أساليب وطرق عمل</a:t>
          </a:r>
          <a:endParaRPr lang="fr-FR" dirty="0"/>
        </a:p>
      </dgm:t>
    </dgm:pt>
    <dgm:pt modelId="{C4912D4A-19E6-4930-9AC9-67DA746697A6}" type="parTrans" cxnId="{A9941D04-0071-4712-9566-28C40C55936D}">
      <dgm:prSet/>
      <dgm:spPr/>
      <dgm:t>
        <a:bodyPr/>
        <a:lstStyle/>
        <a:p>
          <a:endParaRPr lang="fr-FR"/>
        </a:p>
      </dgm:t>
    </dgm:pt>
    <dgm:pt modelId="{79C87F16-5BBB-44CA-9878-C137C45D4631}" type="sibTrans" cxnId="{A9941D04-0071-4712-9566-28C40C55936D}">
      <dgm:prSet/>
      <dgm:spPr/>
      <dgm:t>
        <a:bodyPr/>
        <a:lstStyle/>
        <a:p>
          <a:endParaRPr lang="fr-FR"/>
        </a:p>
      </dgm:t>
    </dgm:pt>
    <dgm:pt modelId="{32DBB20C-5A3A-4EF3-BC46-EB40E50ACBF4}">
      <dgm:prSet phldrT="[Text]"/>
      <dgm:spPr/>
      <dgm:t>
        <a:bodyPr/>
        <a:lstStyle>
          <a:extLst/>
        </a:lstStyle>
        <a:p>
          <a:r>
            <a:rPr lang="ar-MA" dirty="0" smtClean="0"/>
            <a:t>المتابعة المستمرة لعملية التغيير وتقييمها</a:t>
          </a:r>
          <a:endParaRPr lang="fr-FR" dirty="0"/>
        </a:p>
      </dgm:t>
    </dgm:pt>
    <dgm:pt modelId="{5C224B03-D546-40B8-B17D-A10A61C2338F}" type="parTrans" cxnId="{1C28C6C7-20DD-4DA1-8E03-73F6C5635B20}">
      <dgm:prSet/>
      <dgm:spPr/>
      <dgm:t>
        <a:bodyPr/>
        <a:lstStyle/>
        <a:p>
          <a:endParaRPr lang="fr-FR"/>
        </a:p>
      </dgm:t>
    </dgm:pt>
    <dgm:pt modelId="{A6B63246-9DA7-4470-85DF-D11110CBDDD8}" type="sibTrans" cxnId="{1C28C6C7-20DD-4DA1-8E03-73F6C5635B20}">
      <dgm:prSet/>
      <dgm:spPr/>
      <dgm:t>
        <a:bodyPr/>
        <a:lstStyle/>
        <a:p>
          <a:endParaRPr lang="fr-FR"/>
        </a:p>
      </dgm:t>
    </dgm:pt>
    <dgm:pt modelId="{88471905-2A32-4CE3-9BC7-64FDE06FA353}" type="pres">
      <dgm:prSet presAssocID="{F9271286-A657-43FD-AFD7-9C7E7FCCFAC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E0B3A8F-0316-4771-80DF-424857B60B5A}" type="pres">
      <dgm:prSet presAssocID="{79E4219C-DE7F-4C36-BEF8-B742A56772D4}" presName="vertOne" presStyleCnt="0"/>
      <dgm:spPr/>
      <dgm:t>
        <a:bodyPr/>
        <a:lstStyle>
          <a:extLst/>
        </a:lstStyle>
        <a:p>
          <a:endParaRPr lang="fr-FR"/>
        </a:p>
      </dgm:t>
    </dgm:pt>
    <dgm:pt modelId="{A410A456-33D1-42B0-9694-ABB8AD774681}" type="pres">
      <dgm:prSet presAssocID="{79E4219C-DE7F-4C36-BEF8-B742A56772D4}" presName="txOne" presStyleLbl="node0" presStyleIdx="0" presStyleCnt="1" custScaleY="62925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B2FC5616-15A1-490F-98C2-D6A6DAA16288}" type="pres">
      <dgm:prSet presAssocID="{79E4219C-DE7F-4C36-BEF8-B742A56772D4}" presName="parTransOne" presStyleCnt="0"/>
      <dgm:spPr/>
      <dgm:t>
        <a:bodyPr/>
        <a:lstStyle>
          <a:extLst/>
        </a:lstStyle>
        <a:p>
          <a:endParaRPr lang="fr-FR"/>
        </a:p>
      </dgm:t>
    </dgm:pt>
    <dgm:pt modelId="{734D4184-0064-4813-8DB6-339251112E5D}" type="pres">
      <dgm:prSet presAssocID="{79E4219C-DE7F-4C36-BEF8-B742A56772D4}" presName="horzOne" presStyleCnt="0"/>
      <dgm:spPr/>
      <dgm:t>
        <a:bodyPr/>
        <a:lstStyle>
          <a:extLst/>
        </a:lstStyle>
        <a:p>
          <a:endParaRPr lang="fr-FR"/>
        </a:p>
      </dgm:t>
    </dgm:pt>
    <dgm:pt modelId="{94B23797-1418-4797-9800-705B5F6A468E}" type="pres">
      <dgm:prSet presAssocID="{635AC7DA-5DF5-4910-8D97-D6E537573ACB}" presName="vertTwo" presStyleCnt="0"/>
      <dgm:spPr/>
      <dgm:t>
        <a:bodyPr/>
        <a:lstStyle>
          <a:extLst/>
        </a:lstStyle>
        <a:p>
          <a:endParaRPr lang="fr-FR"/>
        </a:p>
      </dgm:t>
    </dgm:pt>
    <dgm:pt modelId="{62D6487C-D38E-46C0-96F0-4E119B656319}" type="pres">
      <dgm:prSet presAssocID="{635AC7DA-5DF5-4910-8D97-D6E537573ACB}" presName="txTwo" presStyleLbl="node2" presStyleIdx="0" presStyleCnt="2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0D1EF41C-D667-4B0A-8357-D3E30F6C9A0F}" type="pres">
      <dgm:prSet presAssocID="{635AC7DA-5DF5-4910-8D97-D6E537573ACB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2B55148F-5CC7-4602-8CB0-8442CC6C994F}" type="pres">
      <dgm:prSet presAssocID="{635AC7DA-5DF5-4910-8D97-D6E537573ACB}" presName="horzTwo" presStyleCnt="0"/>
      <dgm:spPr/>
      <dgm:t>
        <a:bodyPr/>
        <a:lstStyle>
          <a:extLst/>
        </a:lstStyle>
        <a:p>
          <a:endParaRPr lang="fr-FR"/>
        </a:p>
      </dgm:t>
    </dgm:pt>
    <dgm:pt modelId="{369C9D8E-D5C7-4704-A87A-BB0851E92FB4}" type="pres">
      <dgm:prSet presAssocID="{79C87F16-5BBB-44CA-9878-C137C45D4631}" presName="sibSpaceTwo" presStyleCnt="0"/>
      <dgm:spPr/>
      <dgm:t>
        <a:bodyPr/>
        <a:lstStyle>
          <a:extLst/>
        </a:lstStyle>
        <a:p>
          <a:endParaRPr lang="fr-FR"/>
        </a:p>
      </dgm:t>
    </dgm:pt>
    <dgm:pt modelId="{5F26FC0D-E70B-4A0C-AFC0-D4D8FF797DF8}" type="pres">
      <dgm:prSet presAssocID="{32DBB20C-5A3A-4EF3-BC46-EB40E50ACBF4}" presName="vertTwo" presStyleCnt="0"/>
      <dgm:spPr/>
      <dgm:t>
        <a:bodyPr/>
        <a:lstStyle>
          <a:extLst/>
        </a:lstStyle>
        <a:p>
          <a:endParaRPr lang="fr-FR"/>
        </a:p>
      </dgm:t>
    </dgm:pt>
    <dgm:pt modelId="{F850B04F-A0FC-4CF8-A1F2-FE5D3BFFAA05}" type="pres">
      <dgm:prSet presAssocID="{32DBB20C-5A3A-4EF3-BC46-EB40E50ACBF4}" presName="txTwo" presStyleLbl="node2" presStyleIdx="1" presStyleCnt="2">
        <dgm:presLayoutVars>
          <dgm:chPref val="3"/>
        </dgm:presLayoutVars>
      </dgm:prSet>
      <dgm:spPr/>
      <dgm:t>
        <a:bodyPr/>
        <a:lstStyle>
          <a:extLst/>
        </a:lstStyle>
        <a:p>
          <a:endParaRPr lang="fr-FR"/>
        </a:p>
      </dgm:t>
    </dgm:pt>
    <dgm:pt modelId="{AFD63EFF-73E6-4762-AEF4-5E822D21776A}" type="pres">
      <dgm:prSet presAssocID="{32DBB20C-5A3A-4EF3-BC46-EB40E50ACBF4}" presName="parTransTwo" presStyleCnt="0"/>
      <dgm:spPr/>
      <dgm:t>
        <a:bodyPr/>
        <a:lstStyle>
          <a:extLst/>
        </a:lstStyle>
        <a:p>
          <a:endParaRPr lang="fr-FR"/>
        </a:p>
      </dgm:t>
    </dgm:pt>
    <dgm:pt modelId="{189FD625-58A0-44C3-BCCE-86DC666830C3}" type="pres">
      <dgm:prSet presAssocID="{32DBB20C-5A3A-4EF3-BC46-EB40E50ACBF4}" presName="horzTwo" presStyleCnt="0"/>
      <dgm:spPr/>
      <dgm:t>
        <a:bodyPr/>
        <a:lstStyle>
          <a:extLst/>
        </a:lstStyle>
        <a:p>
          <a:endParaRPr lang="fr-FR"/>
        </a:p>
      </dgm:t>
    </dgm:pt>
  </dgm:ptLst>
  <dgm:cxnLst>
    <dgm:cxn modelId="{A566F200-D51E-4DAF-B12B-5B48DD6FFCE5}" srcId="{F9271286-A657-43FD-AFD7-9C7E7FCCFACD}" destId="{79E4219C-DE7F-4C36-BEF8-B742A56772D4}" srcOrd="0" destOrd="0" parTransId="{617F1170-3FE0-43CF-8841-70D9A93B6198}" sibTransId="{382B0FE1-0DE6-4F0F-A3EC-3CAE6E43A16E}"/>
    <dgm:cxn modelId="{BF7B7F40-ACFF-4DFE-9631-D1CF04761899}" type="presOf" srcId="{79E4219C-DE7F-4C36-BEF8-B742A56772D4}" destId="{A410A456-33D1-42B0-9694-ABB8AD774681}" srcOrd="0" destOrd="0" presId="urn:microsoft.com/office/officeart/2005/8/layout/hierarchy4#1"/>
    <dgm:cxn modelId="{9B8E03B6-DEFF-4775-8C87-7B47D9DAD31A}" type="presOf" srcId="{635AC7DA-5DF5-4910-8D97-D6E537573ACB}" destId="{62D6487C-D38E-46C0-96F0-4E119B656319}" srcOrd="0" destOrd="0" presId="urn:microsoft.com/office/officeart/2005/8/layout/hierarchy4#1"/>
    <dgm:cxn modelId="{8994370F-899E-4756-A4CF-8EF6874564AE}" type="presOf" srcId="{32DBB20C-5A3A-4EF3-BC46-EB40E50ACBF4}" destId="{F850B04F-A0FC-4CF8-A1F2-FE5D3BFFAA05}" srcOrd="0" destOrd="0" presId="urn:microsoft.com/office/officeart/2005/8/layout/hierarchy4#1"/>
    <dgm:cxn modelId="{A9941D04-0071-4712-9566-28C40C55936D}" srcId="{79E4219C-DE7F-4C36-BEF8-B742A56772D4}" destId="{635AC7DA-5DF5-4910-8D97-D6E537573ACB}" srcOrd="0" destOrd="0" parTransId="{C4912D4A-19E6-4930-9AC9-67DA746697A6}" sibTransId="{79C87F16-5BBB-44CA-9878-C137C45D4631}"/>
    <dgm:cxn modelId="{1C28C6C7-20DD-4DA1-8E03-73F6C5635B20}" srcId="{79E4219C-DE7F-4C36-BEF8-B742A56772D4}" destId="{32DBB20C-5A3A-4EF3-BC46-EB40E50ACBF4}" srcOrd="1" destOrd="0" parTransId="{5C224B03-D546-40B8-B17D-A10A61C2338F}" sibTransId="{A6B63246-9DA7-4470-85DF-D11110CBDDD8}"/>
    <dgm:cxn modelId="{21EAEED7-ACD0-4A9E-96C6-B128E18A3BCA}" type="presOf" srcId="{F9271286-A657-43FD-AFD7-9C7E7FCCFACD}" destId="{88471905-2A32-4CE3-9BC7-64FDE06FA353}" srcOrd="0" destOrd="0" presId="urn:microsoft.com/office/officeart/2005/8/layout/hierarchy4#1"/>
    <dgm:cxn modelId="{454F2484-43A7-4710-B7EF-D807F74ADCDE}" type="presParOf" srcId="{88471905-2A32-4CE3-9BC7-64FDE06FA353}" destId="{0E0B3A8F-0316-4771-80DF-424857B60B5A}" srcOrd="0" destOrd="0" presId="urn:microsoft.com/office/officeart/2005/8/layout/hierarchy4#1"/>
    <dgm:cxn modelId="{70A8DA16-B061-4EB6-A154-C3986B9DDF86}" type="presParOf" srcId="{0E0B3A8F-0316-4771-80DF-424857B60B5A}" destId="{A410A456-33D1-42B0-9694-ABB8AD774681}" srcOrd="0" destOrd="0" presId="urn:microsoft.com/office/officeart/2005/8/layout/hierarchy4#1"/>
    <dgm:cxn modelId="{137E7E99-7BCC-4DF1-96F2-AFB9E458AF6C}" type="presParOf" srcId="{0E0B3A8F-0316-4771-80DF-424857B60B5A}" destId="{B2FC5616-15A1-490F-98C2-D6A6DAA16288}" srcOrd="1" destOrd="0" presId="urn:microsoft.com/office/officeart/2005/8/layout/hierarchy4#1"/>
    <dgm:cxn modelId="{477DC0CF-10FA-4F03-B58C-DD89D8C609E0}" type="presParOf" srcId="{0E0B3A8F-0316-4771-80DF-424857B60B5A}" destId="{734D4184-0064-4813-8DB6-339251112E5D}" srcOrd="2" destOrd="0" presId="urn:microsoft.com/office/officeart/2005/8/layout/hierarchy4#1"/>
    <dgm:cxn modelId="{84AD90FE-E363-4039-92DF-6C803F0F08F9}" type="presParOf" srcId="{734D4184-0064-4813-8DB6-339251112E5D}" destId="{94B23797-1418-4797-9800-705B5F6A468E}" srcOrd="0" destOrd="0" presId="urn:microsoft.com/office/officeart/2005/8/layout/hierarchy4#1"/>
    <dgm:cxn modelId="{D8906F08-CE5D-4B6B-A058-46E9F141FE54}" type="presParOf" srcId="{94B23797-1418-4797-9800-705B5F6A468E}" destId="{62D6487C-D38E-46C0-96F0-4E119B656319}" srcOrd="0" destOrd="0" presId="urn:microsoft.com/office/officeart/2005/8/layout/hierarchy4#1"/>
    <dgm:cxn modelId="{3ED732D1-3613-43E5-906A-753454B9FE1B}" type="presParOf" srcId="{94B23797-1418-4797-9800-705B5F6A468E}" destId="{0D1EF41C-D667-4B0A-8357-D3E30F6C9A0F}" srcOrd="1" destOrd="0" presId="urn:microsoft.com/office/officeart/2005/8/layout/hierarchy4#1"/>
    <dgm:cxn modelId="{F627984D-BD93-4421-835C-B72D921F57FF}" type="presParOf" srcId="{94B23797-1418-4797-9800-705B5F6A468E}" destId="{2B55148F-5CC7-4602-8CB0-8442CC6C994F}" srcOrd="2" destOrd="0" presId="urn:microsoft.com/office/officeart/2005/8/layout/hierarchy4#1"/>
    <dgm:cxn modelId="{0716DAAA-3957-43FF-83F8-1506C32A4A3C}" type="presParOf" srcId="{734D4184-0064-4813-8DB6-339251112E5D}" destId="{369C9D8E-D5C7-4704-A87A-BB0851E92FB4}" srcOrd="1" destOrd="0" presId="urn:microsoft.com/office/officeart/2005/8/layout/hierarchy4#1"/>
    <dgm:cxn modelId="{13201EAF-6F3A-496F-A622-7764AD56A2ED}" type="presParOf" srcId="{734D4184-0064-4813-8DB6-339251112E5D}" destId="{5F26FC0D-E70B-4A0C-AFC0-D4D8FF797DF8}" srcOrd="2" destOrd="0" presId="urn:microsoft.com/office/officeart/2005/8/layout/hierarchy4#1"/>
    <dgm:cxn modelId="{DA1F19A2-51FB-49FF-AE09-2C1467A58C51}" type="presParOf" srcId="{5F26FC0D-E70B-4A0C-AFC0-D4D8FF797DF8}" destId="{F850B04F-A0FC-4CF8-A1F2-FE5D3BFFAA05}" srcOrd="0" destOrd="0" presId="urn:microsoft.com/office/officeart/2005/8/layout/hierarchy4#1"/>
    <dgm:cxn modelId="{A308224E-317F-4AEE-A554-B83E8C0F4836}" type="presParOf" srcId="{5F26FC0D-E70B-4A0C-AFC0-D4D8FF797DF8}" destId="{AFD63EFF-73E6-4762-AEF4-5E822D21776A}" srcOrd="1" destOrd="0" presId="urn:microsoft.com/office/officeart/2005/8/layout/hierarchy4#1"/>
    <dgm:cxn modelId="{A987C378-B1D3-4B04-BC7B-D2AB4E8F449C}" type="presParOf" srcId="{5F26FC0D-E70B-4A0C-AFC0-D4D8FF797DF8}" destId="{189FD625-58A0-44C3-BCCE-86DC666830C3}" srcOrd="2" destOrd="0" presId="urn:microsoft.com/office/officeart/2005/8/layout/hierarchy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A456-33D1-42B0-9694-ABB8AD774681}">
      <dsp:nvSpPr>
        <dsp:cNvPr id="0" name=""/>
        <dsp:cNvSpPr/>
      </dsp:nvSpPr>
      <dsp:spPr>
        <a:xfrm>
          <a:off x="4116" y="4423"/>
          <a:ext cx="8421451" cy="3024137"/>
        </a:xfrm>
        <a:prstGeom prst="roundRect">
          <a:avLst>
            <a:gd name="adj" fmla="val 8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4800" kern="1200" dirty="0" smtClean="0">
              <a:latin typeface="ae_Cortoba" pitchFamily="18" charset="-78"/>
              <a:cs typeface="ae_Cortoba" pitchFamily="18" charset="-78"/>
            </a:rPr>
            <a:t>مرحلة الإذابة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kern="1200" dirty="0" smtClean="0"/>
            <a:t>استعداد نفسي واجتماعي لقبول التغيير</a:t>
          </a:r>
          <a:endParaRPr lang="fr-FR" sz="3600" kern="1200" dirty="0"/>
        </a:p>
      </dsp:txBody>
      <dsp:txXfrm>
        <a:off x="74975" y="75282"/>
        <a:ext cx="8279733" cy="2882419"/>
      </dsp:txXfrm>
    </dsp:sp>
    <dsp:sp modelId="{B3E8FFD8-387B-4979-ABD2-26814DAA88F7}">
      <dsp:nvSpPr>
        <dsp:cNvPr id="0" name=""/>
        <dsp:cNvSpPr/>
      </dsp:nvSpPr>
      <dsp:spPr>
        <a:xfrm>
          <a:off x="10613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تقوية الشعور بضرورة استبدال الأنماط السلوكية</a:t>
          </a:r>
          <a:endParaRPr lang="fr-FR" sz="2100" kern="1200" dirty="0"/>
        </a:p>
      </dsp:txBody>
      <dsp:txXfrm>
        <a:off x="36868" y="3373827"/>
        <a:ext cx="1068020" cy="3134483"/>
      </dsp:txXfrm>
    </dsp:sp>
    <dsp:sp modelId="{A2BE3E54-5F56-415F-8829-31CBA20CCA8C}">
      <dsp:nvSpPr>
        <dsp:cNvPr id="0" name=""/>
        <dsp:cNvSpPr/>
      </dsp:nvSpPr>
      <dsp:spPr>
        <a:xfrm>
          <a:off x="1225267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اعتماد </a:t>
          </a:r>
          <a:r>
            <a:rPr lang="ar-MA" sz="2100" kern="1200" smtClean="0"/>
            <a:t>نظام الحوافز</a:t>
          </a:r>
          <a:endParaRPr lang="fr-FR" sz="2100" kern="1200" dirty="0"/>
        </a:p>
      </dsp:txBody>
      <dsp:txXfrm>
        <a:off x="1251522" y="3373827"/>
        <a:ext cx="1068020" cy="3134483"/>
      </dsp:txXfrm>
    </dsp:sp>
    <dsp:sp modelId="{B22C1493-E187-435F-9BFF-1EC9352D1153}">
      <dsp:nvSpPr>
        <dsp:cNvPr id="0" name=""/>
        <dsp:cNvSpPr/>
      </dsp:nvSpPr>
      <dsp:spPr>
        <a:xfrm>
          <a:off x="2439922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اعتماد </a:t>
          </a:r>
          <a:r>
            <a:rPr lang="ar-MA" sz="2100" kern="1200" smtClean="0"/>
            <a:t>نظام الحوافز</a:t>
          </a:r>
          <a:endParaRPr lang="fr-FR" sz="2100" kern="1200" dirty="0"/>
        </a:p>
      </dsp:txBody>
      <dsp:txXfrm>
        <a:off x="2466177" y="3373827"/>
        <a:ext cx="1068020" cy="3134483"/>
      </dsp:txXfrm>
    </dsp:sp>
    <dsp:sp modelId="{DF66479C-2D22-46E7-AF7C-6D9925309F9D}">
      <dsp:nvSpPr>
        <dsp:cNvPr id="0" name=""/>
        <dsp:cNvSpPr/>
      </dsp:nvSpPr>
      <dsp:spPr>
        <a:xfrm>
          <a:off x="3654576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اعتماد </a:t>
          </a:r>
          <a:r>
            <a:rPr lang="ar-MA" sz="2100" kern="1200" smtClean="0"/>
            <a:t>نظام الحوافز</a:t>
          </a:r>
          <a:endParaRPr lang="fr-FR" sz="2100" kern="1200" dirty="0"/>
        </a:p>
      </dsp:txBody>
      <dsp:txXfrm>
        <a:off x="3680831" y="3373827"/>
        <a:ext cx="1068020" cy="3134483"/>
      </dsp:txXfrm>
    </dsp:sp>
    <dsp:sp modelId="{C2A054DC-D221-4B05-B0FE-1B1C20EA55B0}">
      <dsp:nvSpPr>
        <dsp:cNvPr id="0" name=""/>
        <dsp:cNvSpPr/>
      </dsp:nvSpPr>
      <dsp:spPr>
        <a:xfrm>
          <a:off x="4869231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اعتماد </a:t>
          </a:r>
          <a:r>
            <a:rPr lang="ar-MA" sz="2100" kern="1200" smtClean="0"/>
            <a:t>نظام الحوافز</a:t>
          </a:r>
          <a:endParaRPr lang="fr-FR" sz="2100" kern="1200" dirty="0"/>
        </a:p>
      </dsp:txBody>
      <dsp:txXfrm>
        <a:off x="4895486" y="3373827"/>
        <a:ext cx="1068020" cy="3134483"/>
      </dsp:txXfrm>
    </dsp:sp>
    <dsp:sp modelId="{62D6487C-D38E-46C0-96F0-4E119B656319}">
      <dsp:nvSpPr>
        <dsp:cNvPr id="0" name=""/>
        <dsp:cNvSpPr/>
      </dsp:nvSpPr>
      <dsp:spPr>
        <a:xfrm>
          <a:off x="6083886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100" kern="1200" dirty="0" smtClean="0"/>
            <a:t>تبيين ايجابياته</a:t>
          </a:r>
          <a:endParaRPr lang="fr-FR" sz="2100" kern="1200" dirty="0"/>
        </a:p>
      </dsp:txBody>
      <dsp:txXfrm>
        <a:off x="6110141" y="3373827"/>
        <a:ext cx="1068020" cy="3134483"/>
      </dsp:txXfrm>
    </dsp:sp>
    <dsp:sp modelId="{F850B04F-A0FC-4CF8-A1F2-FE5D3BFFAA05}">
      <dsp:nvSpPr>
        <dsp:cNvPr id="0" name=""/>
        <dsp:cNvSpPr/>
      </dsp:nvSpPr>
      <dsp:spPr>
        <a:xfrm>
          <a:off x="7298540" y="3347572"/>
          <a:ext cx="1120530" cy="3186993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000" kern="1200" dirty="0" smtClean="0"/>
            <a:t>إشعار العاملين بالأمن تجاه التغيير</a:t>
          </a:r>
          <a:endParaRPr lang="fr-FR" sz="2000" kern="1200" dirty="0"/>
        </a:p>
      </dsp:txBody>
      <dsp:txXfrm>
        <a:off x="7324795" y="3373827"/>
        <a:ext cx="1068020" cy="31344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A456-33D1-42B0-9694-ABB8AD774681}">
      <dsp:nvSpPr>
        <dsp:cNvPr id="0" name=""/>
        <dsp:cNvSpPr/>
      </dsp:nvSpPr>
      <dsp:spPr>
        <a:xfrm>
          <a:off x="4116" y="4043"/>
          <a:ext cx="8421451" cy="2356073"/>
        </a:xfrm>
        <a:prstGeom prst="roundRect">
          <a:avLst>
            <a:gd name="adj" fmla="val 8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4800" kern="1200" dirty="0" smtClean="0">
              <a:latin typeface="ae_Cortoba" pitchFamily="18" charset="-78"/>
              <a:cs typeface="ae_Cortoba" pitchFamily="18" charset="-78"/>
            </a:rPr>
            <a:t>مرحلة</a:t>
          </a:r>
          <a:r>
            <a:rPr lang="ar-MA" sz="2400" kern="1200" dirty="0" smtClean="0"/>
            <a:t> </a:t>
          </a:r>
          <a:r>
            <a:rPr lang="ar-MA" sz="4800" kern="1200" dirty="0" smtClean="0">
              <a:latin typeface="ae_Cortoba" pitchFamily="18" charset="-78"/>
              <a:cs typeface="ae_Cortoba" pitchFamily="18" charset="-78"/>
            </a:rPr>
            <a:t>التغيير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kern="1200" dirty="0" smtClean="0"/>
            <a:t>مختلف التدخلات التي يقوم </a:t>
          </a:r>
          <a:r>
            <a:rPr lang="ar-MA" sz="2400" kern="1200" dirty="0" err="1" smtClean="0"/>
            <a:t>بها</a:t>
          </a:r>
          <a:r>
            <a:rPr lang="ar-MA" sz="2400" kern="1200" dirty="0" smtClean="0"/>
            <a:t> قائد التغيير والعاملون معه وتستهدف الأنظمة وأساليب العمل والسلوك</a:t>
          </a:r>
          <a:endParaRPr lang="fr-FR" sz="2800" kern="1200" dirty="0"/>
        </a:p>
      </dsp:txBody>
      <dsp:txXfrm>
        <a:off x="59322" y="59249"/>
        <a:ext cx="8311039" cy="2245661"/>
      </dsp:txXfrm>
    </dsp:sp>
    <dsp:sp modelId="{C2A054DC-D221-4B05-B0FE-1B1C20EA55B0}">
      <dsp:nvSpPr>
        <dsp:cNvPr id="0" name=""/>
        <dsp:cNvSpPr/>
      </dsp:nvSpPr>
      <dsp:spPr>
        <a:xfrm>
          <a:off x="7142" y="2734908"/>
          <a:ext cx="2656375" cy="3744256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600" kern="1200" dirty="0" smtClean="0"/>
            <a:t>تجنب التسرع في التنفيذ</a:t>
          </a:r>
          <a:endParaRPr lang="fr-FR" sz="3600" kern="1200" dirty="0"/>
        </a:p>
      </dsp:txBody>
      <dsp:txXfrm>
        <a:off x="69384" y="2797150"/>
        <a:ext cx="2531891" cy="3619772"/>
      </dsp:txXfrm>
    </dsp:sp>
    <dsp:sp modelId="{62D6487C-D38E-46C0-96F0-4E119B656319}">
      <dsp:nvSpPr>
        <dsp:cNvPr id="0" name=""/>
        <dsp:cNvSpPr/>
      </dsp:nvSpPr>
      <dsp:spPr>
        <a:xfrm>
          <a:off x="2886654" y="2734908"/>
          <a:ext cx="2656375" cy="3744256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600" kern="1200" dirty="0" smtClean="0"/>
            <a:t>توفير معلومات ومعارف وأساليب جديدة لمختلف العاملين</a:t>
          </a:r>
          <a:endParaRPr lang="fr-FR" sz="3600" kern="1200" dirty="0"/>
        </a:p>
      </dsp:txBody>
      <dsp:txXfrm>
        <a:off x="2948896" y="2797150"/>
        <a:ext cx="2531891" cy="3619772"/>
      </dsp:txXfrm>
    </dsp:sp>
    <dsp:sp modelId="{F850B04F-A0FC-4CF8-A1F2-FE5D3BFFAA05}">
      <dsp:nvSpPr>
        <dsp:cNvPr id="0" name=""/>
        <dsp:cNvSpPr/>
      </dsp:nvSpPr>
      <dsp:spPr>
        <a:xfrm>
          <a:off x="5766165" y="2734908"/>
          <a:ext cx="2656375" cy="3744256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600" kern="1200" dirty="0" smtClean="0"/>
            <a:t>تغيير الواجبات والمهام والهياكل</a:t>
          </a:r>
          <a:endParaRPr lang="fr-FR" sz="3600" kern="1200" dirty="0"/>
        </a:p>
      </dsp:txBody>
      <dsp:txXfrm>
        <a:off x="5828407" y="2797150"/>
        <a:ext cx="2531891" cy="36197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A456-33D1-42B0-9694-ABB8AD774681}">
      <dsp:nvSpPr>
        <dsp:cNvPr id="0" name=""/>
        <dsp:cNvSpPr/>
      </dsp:nvSpPr>
      <dsp:spPr>
        <a:xfrm>
          <a:off x="4116" y="4043"/>
          <a:ext cx="8421451" cy="2356073"/>
        </a:xfrm>
        <a:prstGeom prst="roundRect">
          <a:avLst>
            <a:gd name="adj" fmla="val 8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4800" kern="1200" dirty="0" smtClean="0">
              <a:latin typeface="ae_Cortoba" pitchFamily="18" charset="-78"/>
              <a:cs typeface="ae_Cortoba" pitchFamily="18" charset="-78"/>
            </a:rPr>
            <a:t>مرحلة التجميد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kern="1200" dirty="0" smtClean="0"/>
            <a:t>تستهدف حماية وتحصين التغيير لضمان </a:t>
          </a:r>
          <a:r>
            <a:rPr lang="ar-MA" sz="2400" kern="1200" dirty="0" err="1" smtClean="0"/>
            <a:t>استمراريته</a:t>
          </a:r>
          <a:endParaRPr lang="fr-FR" sz="2800" kern="1200" dirty="0"/>
        </a:p>
      </dsp:txBody>
      <dsp:txXfrm>
        <a:off x="59322" y="59249"/>
        <a:ext cx="8311039" cy="2245661"/>
      </dsp:txXfrm>
    </dsp:sp>
    <dsp:sp modelId="{62D6487C-D38E-46C0-96F0-4E119B656319}">
      <dsp:nvSpPr>
        <dsp:cNvPr id="0" name=""/>
        <dsp:cNvSpPr/>
      </dsp:nvSpPr>
      <dsp:spPr>
        <a:xfrm>
          <a:off x="7224" y="2734908"/>
          <a:ext cx="4038020" cy="3744256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600" kern="1200" dirty="0" smtClean="0"/>
            <a:t>مساعدة </a:t>
          </a:r>
          <a:r>
            <a:rPr lang="ar-MA" sz="3600" kern="1200" dirty="0" smtClean="0"/>
            <a:t>ال</a:t>
          </a:r>
          <a:r>
            <a:rPr lang="ar-SA" sz="3600" kern="1200" dirty="0" smtClean="0"/>
            <a:t>أ</a:t>
          </a:r>
          <a:r>
            <a:rPr lang="ar-MA" sz="3600" kern="1200" dirty="0" smtClean="0"/>
            <a:t>فراد </a:t>
          </a:r>
          <a:r>
            <a:rPr lang="ar-MA" sz="3600" kern="1200" dirty="0" smtClean="0"/>
            <a:t>على دمج ما اكتسبوه من أساليب وطرق عمل</a:t>
          </a:r>
          <a:endParaRPr lang="fr-FR" sz="3600" kern="1200" dirty="0"/>
        </a:p>
      </dsp:txBody>
      <dsp:txXfrm>
        <a:off x="94956" y="2822640"/>
        <a:ext cx="3862556" cy="3568792"/>
      </dsp:txXfrm>
    </dsp:sp>
    <dsp:sp modelId="{F850B04F-A0FC-4CF8-A1F2-FE5D3BFFAA05}">
      <dsp:nvSpPr>
        <dsp:cNvPr id="0" name=""/>
        <dsp:cNvSpPr/>
      </dsp:nvSpPr>
      <dsp:spPr>
        <a:xfrm>
          <a:off x="4384438" y="2734908"/>
          <a:ext cx="4038020" cy="3744256"/>
        </a:xfrm>
        <a:prstGeom prst="roundRect">
          <a:avLst>
            <a:gd name="adj" fmla="val 8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600" kern="1200" dirty="0" smtClean="0"/>
            <a:t>المتابعة المستمرة لعملية التغيير وتقييمها</a:t>
          </a:r>
          <a:endParaRPr lang="fr-FR" sz="3600" kern="1200" dirty="0"/>
        </a:p>
      </dsp:txBody>
      <dsp:txXfrm>
        <a:off x="4472170" y="2822640"/>
        <a:ext cx="3862556" cy="3568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#1" minVer="12.0">
  <dgm:title val=""/>
  <dgm:desc val=""/>
  <dgm:catLst>
    <dgm:cat type="hierarchy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h" for="des" ptType="node" op="equ"/>
      <dgm:constr type="primFontSz" for="des" forName="txOne" val="100"/>
      <dgm:constr type="primFontSz" for="des" forName="txTwo" refType="primFontSz" refFor="des" refForName="txOne" op="lte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horzOne" refType="w"/>
          <dgm:constr type="w" for="ch" forName="txOne" refType="w" refFor="ch" refForName="horzOne" op="equ"/>
          <dgm:constr type="h" for="ch" forName="txOne" refType="w" refFor="ch" refForName="txOne" fact="0.56"/>
          <dgm:constr type="userH" for="des" ptType="node" refType="h" refFor="ch" refForName="txOne" op="equ"/>
        </dgm:constrLst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08"/>
            </dgm:adjLst>
          </dgm:shape>
          <dgm:constrLst/>
          <dgm:ruleLst>
            <dgm:rule type="primFontSz" val="36" fact="NaN" max="NaN"/>
            <dgm:rule type="primFontSz" val="2" fact="NaN" max="NaN"/>
          </dgm:ruleLst>
        </dgm:layoutNode>
        <dgm:layoutNode name="parTransOne">
          <dgm:alg type="sp"/>
          <dgm:shape xmlns:r="http://schemas.openxmlformats.org/officeDocument/2006/relationships" r:blip="">
            <dgm:adjLst/>
          </dgm:shape>
          <dgm:presOf/>
          <dgm:constrLst/>
        </dgm:layoutNode>
        <dgm:layoutNode name="horzOne">
          <dgm:choose name="Name5">
            <dgm:if name="Name6" func="var" arg="dir" op="equ" val="norm">
              <dgm:alg type="lin">
                <dgm:param type="linDir" val="fromL"/>
                <dgm:param type="nodeVertAlign" val="t"/>
              </dgm:alg>
            </dgm:if>
            <dgm:else name="Name7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vertTwo" refType="w"/>
          </dgm:constrLst>
          <dgm:forEach name="Name8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horzTwo" refType="w"/>
                <dgm:constr type="w" for="ch" forName="txTwo" refType="w" refFor="ch" refForName="horzTwo" op="equ"/>
              </dgm:constrLst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08"/>
                  </dgm:adjLst>
                </dgm:shape>
                <dgm:constrLst>
                  <dgm:constr type="userH"/>
                  <dgm:constr type="h" refType="userH"/>
                </dgm:constrLst>
                <dgm:ruleLst>
                  <dgm:rule type="primFontSz" val="36" fact="NaN" max="NaN"/>
                  <dgm:rule type="primFontSz" val="2" fact="NaN" max="NaN"/>
                </dgm:ruleLst>
              </dgm:layoutNode>
              <dgm:layoutNode name="parTransTwo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  <dgm:layoutNode name="horzTwo">
                <dgm:choose name="Name9">
                  <dgm:if name="Name10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1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vertThree" refType="w"/>
                </dgm:constrLst>
                <dgm:forEach name="Name12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horzThree" refType="w"/>
                      <dgm:constr type="w" for="ch" forName="txThree" refType="w" refFor="ch" refForName="horzThree" op="equ"/>
                    </dgm:constrLst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08"/>
                        </dgm:adjLst>
                      </dgm:shape>
                      <dgm:constrLst>
                        <dgm:constr type="userH"/>
                        <dgm:constr type="h" refType="userH"/>
                      </dgm:constrLst>
                      <dgm:ruleLst>
                        <dgm:rule type="primFontSz" val="36" fact="NaN" max="NaN"/>
                        <dgm:rule type="primFontSz" val="2" fact="NaN" max="NaN"/>
                      </dgm:ruleLst>
                    </dgm:layoutNode>
                    <dgm:layoutNode name="parTransThree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</dgm:layoutNode>
                    <dgm:layoutNode name="horzThree">
                      <dgm:choose name="Name13">
                        <dgm:if name="Name14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15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vertFour" refType="w"/>
                      </dgm:constr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horzFour" refType="w" op="equ"/>
                            <dgm:constr type="w" for="ch" forName="txFour" refType="w" refFor="ch" refForName="horzFour" op="equ"/>
                          </dgm:constrLst>
                          <dgm:layoutNode name="txFour"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08"/>
                              </dgm:adjLst>
                            </dgm:shape>
                            <dgm:constrLst>
                              <dgm:constr type="userH"/>
                              <dgm:constr type="h" refType="userH"/>
                            </dgm:constrLst>
                            <dgm:ruleLst>
                              <dgm:rule type="primFontSz" val="36" fact="NaN" max="NaN"/>
                              <dgm:rule type="primFontSz" val="2" fact="NaN" max="NaN"/>
                            </dgm:ruleLst>
                          </dgm:layoutNode>
                          <dgm:layoutNode name="parTransFour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</dgm:layoutNode>
                          <dgm:layoutNode name="horzFour">
                            <dgm:choose name="Name16">
                              <dgm:if name="Name17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18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vertFour" refType="w"/>
                            </dgm:constrLst>
                            <dgm:forEach name="Name19" ref="repeat"/>
                          </dgm:layoutNode>
                        </dgm:layoutNode>
                        <dgm:choose name="Name20">
                          <dgm:if name="Name21" axis="self" ptType="node" func="revPos" op="gte" val="2">
                            <dgm:forEach name="Name22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>
                                  <dgm:constr type="w" val="15"/>
                                </dgm:constrLst>
                              </dgm:layoutNode>
                            </dgm:forEach>
                          </dgm:if>
                          <dgm:else name="Name23"/>
                        </dgm:choose>
                      </dgm:forEach>
                    </dgm:layoutNode>
                  </dgm:layoutNode>
                  <dgm:choose name="Name24">
                    <dgm:if name="Name25" axis="self" ptType="node" func="revPos" op="gte" val="2">
                      <dgm:forEach name="Name26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val="15"/>
                          </dgm:constrLst>
                        </dgm:layoutNode>
                      </dgm:forEach>
                    </dgm:if>
                    <dgm:else name="Name27"/>
                  </dgm:choose>
                </dgm:forEach>
              </dgm:layoutNode>
            </dgm:layoutNode>
            <dgm:choose name="Name28">
              <dgm:if name="Name29" axis="self" ptType="node" func="revPos" op="gte" val="2">
                <dgm:forEach name="Name30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val="15"/>
                    </dgm:constrLst>
                  </dgm:layoutNode>
                </dgm:forEach>
              </dgm:if>
              <dgm:else name="Name31"/>
            </dgm:choose>
          </dgm:forEach>
        </dgm:layoutNode>
      </dgm:layoutNode>
      <dgm:choose name="Name32">
        <dgm:if name="Name33" axis="self" ptType="node" func="revPos" op="gte" val="2">
          <dgm:forEach name="Name34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>
                <dgm:constr type="w" val="15"/>
              </dgm:constrLst>
            </dgm:layoutNode>
          </dgm:forEach>
        </dgm:if>
        <dgm:else name="Name3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#1" minVer="12.0">
  <dgm:title val=""/>
  <dgm:desc val=""/>
  <dgm:catLst>
    <dgm:cat type="hierarchy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h" for="des" ptType="node" op="equ"/>
      <dgm:constr type="primFontSz" for="des" forName="txOne" val="100"/>
      <dgm:constr type="primFontSz" for="des" forName="txTwo" refType="primFontSz" refFor="des" refForName="txOne" op="lte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horzOne" refType="w"/>
          <dgm:constr type="w" for="ch" forName="txOne" refType="w" refFor="ch" refForName="horzOne" op="equ"/>
          <dgm:constr type="h" for="ch" forName="txOne" refType="w" refFor="ch" refForName="txOne" fact="0.56"/>
          <dgm:constr type="userH" for="des" ptType="node" refType="h" refFor="ch" refForName="txOne" op="equ"/>
        </dgm:constrLst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08"/>
            </dgm:adjLst>
          </dgm:shape>
          <dgm:constrLst/>
          <dgm:ruleLst>
            <dgm:rule type="primFontSz" val="36" fact="NaN" max="NaN"/>
            <dgm:rule type="primFontSz" val="2" fact="NaN" max="NaN"/>
          </dgm:ruleLst>
        </dgm:layoutNode>
        <dgm:layoutNode name="parTransOne">
          <dgm:alg type="sp"/>
          <dgm:shape xmlns:r="http://schemas.openxmlformats.org/officeDocument/2006/relationships" r:blip="">
            <dgm:adjLst/>
          </dgm:shape>
          <dgm:presOf/>
          <dgm:constrLst/>
        </dgm:layoutNode>
        <dgm:layoutNode name="horzOne">
          <dgm:choose name="Name5">
            <dgm:if name="Name6" func="var" arg="dir" op="equ" val="norm">
              <dgm:alg type="lin">
                <dgm:param type="linDir" val="fromL"/>
                <dgm:param type="nodeVertAlign" val="t"/>
              </dgm:alg>
            </dgm:if>
            <dgm:else name="Name7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vertTwo" refType="w"/>
          </dgm:constrLst>
          <dgm:forEach name="Name8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horzTwo" refType="w"/>
                <dgm:constr type="w" for="ch" forName="txTwo" refType="w" refFor="ch" refForName="horzTwo" op="equ"/>
              </dgm:constrLst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08"/>
                  </dgm:adjLst>
                </dgm:shape>
                <dgm:constrLst>
                  <dgm:constr type="userH"/>
                  <dgm:constr type="h" refType="userH"/>
                </dgm:constrLst>
                <dgm:ruleLst>
                  <dgm:rule type="primFontSz" val="36" fact="NaN" max="NaN"/>
                  <dgm:rule type="primFontSz" val="2" fact="NaN" max="NaN"/>
                </dgm:ruleLst>
              </dgm:layoutNode>
              <dgm:layoutNode name="parTransTwo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  <dgm:layoutNode name="horzTwo">
                <dgm:choose name="Name9">
                  <dgm:if name="Name10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1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vertThree" refType="w"/>
                </dgm:constrLst>
                <dgm:forEach name="Name12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horzThree" refType="w"/>
                      <dgm:constr type="w" for="ch" forName="txThree" refType="w" refFor="ch" refForName="horzThree" op="equ"/>
                    </dgm:constrLst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08"/>
                        </dgm:adjLst>
                      </dgm:shape>
                      <dgm:constrLst>
                        <dgm:constr type="userH"/>
                        <dgm:constr type="h" refType="userH"/>
                      </dgm:constrLst>
                      <dgm:ruleLst>
                        <dgm:rule type="primFontSz" val="36" fact="NaN" max="NaN"/>
                        <dgm:rule type="primFontSz" val="2" fact="NaN" max="NaN"/>
                      </dgm:ruleLst>
                    </dgm:layoutNode>
                    <dgm:layoutNode name="parTransThree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</dgm:layoutNode>
                    <dgm:layoutNode name="horzThree">
                      <dgm:choose name="Name13">
                        <dgm:if name="Name14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15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vertFour" refType="w"/>
                      </dgm:constr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horzFour" refType="w" op="equ"/>
                            <dgm:constr type="w" for="ch" forName="txFour" refType="w" refFor="ch" refForName="horzFour" op="equ"/>
                          </dgm:constrLst>
                          <dgm:layoutNode name="txFour"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08"/>
                              </dgm:adjLst>
                            </dgm:shape>
                            <dgm:constrLst>
                              <dgm:constr type="userH"/>
                              <dgm:constr type="h" refType="userH"/>
                            </dgm:constrLst>
                            <dgm:ruleLst>
                              <dgm:rule type="primFontSz" val="36" fact="NaN" max="NaN"/>
                              <dgm:rule type="primFontSz" val="2" fact="NaN" max="NaN"/>
                            </dgm:ruleLst>
                          </dgm:layoutNode>
                          <dgm:layoutNode name="parTransFour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</dgm:layoutNode>
                          <dgm:layoutNode name="horzFour">
                            <dgm:choose name="Name16">
                              <dgm:if name="Name17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18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vertFour" refType="w"/>
                            </dgm:constrLst>
                            <dgm:forEach name="Name19" ref="repeat"/>
                          </dgm:layoutNode>
                        </dgm:layoutNode>
                        <dgm:choose name="Name20">
                          <dgm:if name="Name21" axis="self" ptType="node" func="revPos" op="gte" val="2">
                            <dgm:forEach name="Name22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>
                                  <dgm:constr type="w" val="15"/>
                                </dgm:constrLst>
                              </dgm:layoutNode>
                            </dgm:forEach>
                          </dgm:if>
                          <dgm:else name="Name23"/>
                        </dgm:choose>
                      </dgm:forEach>
                    </dgm:layoutNode>
                  </dgm:layoutNode>
                  <dgm:choose name="Name24">
                    <dgm:if name="Name25" axis="self" ptType="node" func="revPos" op="gte" val="2">
                      <dgm:forEach name="Name26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val="15"/>
                          </dgm:constrLst>
                        </dgm:layoutNode>
                      </dgm:forEach>
                    </dgm:if>
                    <dgm:else name="Name27"/>
                  </dgm:choose>
                </dgm:forEach>
              </dgm:layoutNode>
            </dgm:layoutNode>
            <dgm:choose name="Name28">
              <dgm:if name="Name29" axis="self" ptType="node" func="revPos" op="gte" val="2">
                <dgm:forEach name="Name30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val="15"/>
                    </dgm:constrLst>
                  </dgm:layoutNode>
                </dgm:forEach>
              </dgm:if>
              <dgm:else name="Name31"/>
            </dgm:choose>
          </dgm:forEach>
        </dgm:layoutNode>
      </dgm:layoutNode>
      <dgm:choose name="Name32">
        <dgm:if name="Name33" axis="self" ptType="node" func="revPos" op="gte" val="2">
          <dgm:forEach name="Name34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>
                <dgm:constr type="w" val="15"/>
              </dgm:constrLst>
            </dgm:layoutNode>
          </dgm:forEach>
        </dgm:if>
        <dgm:else name="Name35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#1" minVer="12.0">
  <dgm:title val=""/>
  <dgm:desc val=""/>
  <dgm:catLst>
    <dgm:cat type="hierarchy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h" for="des" ptType="node" op="equ"/>
      <dgm:constr type="primFontSz" for="des" forName="txOne" val="100"/>
      <dgm:constr type="primFontSz" for="des" forName="txTwo" refType="primFontSz" refFor="des" refForName="txOne" op="lte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horzOne" refType="w"/>
          <dgm:constr type="w" for="ch" forName="txOne" refType="w" refFor="ch" refForName="horzOne" op="equ"/>
          <dgm:constr type="h" for="ch" forName="txOne" refType="w" refFor="ch" refForName="txOne" fact="0.56"/>
          <dgm:constr type="userH" for="des" ptType="node" refType="h" refFor="ch" refForName="txOne" op="equ"/>
        </dgm:constrLst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08"/>
            </dgm:adjLst>
          </dgm:shape>
          <dgm:constrLst/>
          <dgm:ruleLst>
            <dgm:rule type="primFontSz" val="36" fact="NaN" max="NaN"/>
            <dgm:rule type="primFontSz" val="2" fact="NaN" max="NaN"/>
          </dgm:ruleLst>
        </dgm:layoutNode>
        <dgm:layoutNode name="parTransOne">
          <dgm:alg type="sp"/>
          <dgm:shape xmlns:r="http://schemas.openxmlformats.org/officeDocument/2006/relationships" r:blip="">
            <dgm:adjLst/>
          </dgm:shape>
          <dgm:presOf/>
          <dgm:constrLst/>
        </dgm:layoutNode>
        <dgm:layoutNode name="horzOne">
          <dgm:choose name="Name5">
            <dgm:if name="Name6" func="var" arg="dir" op="equ" val="norm">
              <dgm:alg type="lin">
                <dgm:param type="linDir" val="fromL"/>
                <dgm:param type="nodeVertAlign" val="t"/>
              </dgm:alg>
            </dgm:if>
            <dgm:else name="Name7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vertTwo" refType="w"/>
          </dgm:constrLst>
          <dgm:forEach name="Name8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horzTwo" refType="w"/>
                <dgm:constr type="w" for="ch" forName="txTwo" refType="w" refFor="ch" refForName="horzTwo" op="equ"/>
              </dgm:constrLst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08"/>
                  </dgm:adjLst>
                </dgm:shape>
                <dgm:constrLst>
                  <dgm:constr type="userH"/>
                  <dgm:constr type="h" refType="userH"/>
                </dgm:constrLst>
                <dgm:ruleLst>
                  <dgm:rule type="primFontSz" val="36" fact="NaN" max="NaN"/>
                  <dgm:rule type="primFontSz" val="2" fact="NaN" max="NaN"/>
                </dgm:ruleLst>
              </dgm:layoutNode>
              <dgm:layoutNode name="parTransTwo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  <dgm:layoutNode name="horzTwo">
                <dgm:choose name="Name9">
                  <dgm:if name="Name10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1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vertThree" refType="w"/>
                </dgm:constrLst>
                <dgm:forEach name="Name12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horzThree" refType="w"/>
                      <dgm:constr type="w" for="ch" forName="txThree" refType="w" refFor="ch" refForName="horzThree" op="equ"/>
                    </dgm:constrLst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08"/>
                        </dgm:adjLst>
                      </dgm:shape>
                      <dgm:constrLst>
                        <dgm:constr type="userH"/>
                        <dgm:constr type="h" refType="userH"/>
                      </dgm:constrLst>
                      <dgm:ruleLst>
                        <dgm:rule type="primFontSz" val="36" fact="NaN" max="NaN"/>
                        <dgm:rule type="primFontSz" val="2" fact="NaN" max="NaN"/>
                      </dgm:ruleLst>
                    </dgm:layoutNode>
                    <dgm:layoutNode name="parTransThree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</dgm:layoutNode>
                    <dgm:layoutNode name="horzThree">
                      <dgm:choose name="Name13">
                        <dgm:if name="Name14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15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vertFour" refType="w"/>
                      </dgm:constr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horzFour" refType="w" op="equ"/>
                            <dgm:constr type="w" for="ch" forName="txFour" refType="w" refFor="ch" refForName="horzFour" op="equ"/>
                          </dgm:constrLst>
                          <dgm:layoutNode name="txFour"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08"/>
                              </dgm:adjLst>
                            </dgm:shape>
                            <dgm:constrLst>
                              <dgm:constr type="userH"/>
                              <dgm:constr type="h" refType="userH"/>
                            </dgm:constrLst>
                            <dgm:ruleLst>
                              <dgm:rule type="primFontSz" val="36" fact="NaN" max="NaN"/>
                              <dgm:rule type="primFontSz" val="2" fact="NaN" max="NaN"/>
                            </dgm:ruleLst>
                          </dgm:layoutNode>
                          <dgm:layoutNode name="parTransFour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</dgm:layoutNode>
                          <dgm:layoutNode name="horzFour">
                            <dgm:choose name="Name16">
                              <dgm:if name="Name17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18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vertFour" refType="w"/>
                            </dgm:constrLst>
                            <dgm:forEach name="Name19" ref="repeat"/>
                          </dgm:layoutNode>
                        </dgm:layoutNode>
                        <dgm:choose name="Name20">
                          <dgm:if name="Name21" axis="self" ptType="node" func="revPos" op="gte" val="2">
                            <dgm:forEach name="Name22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>
                                  <dgm:constr type="w" val="15"/>
                                </dgm:constrLst>
                              </dgm:layoutNode>
                            </dgm:forEach>
                          </dgm:if>
                          <dgm:else name="Name23"/>
                        </dgm:choose>
                      </dgm:forEach>
                    </dgm:layoutNode>
                  </dgm:layoutNode>
                  <dgm:choose name="Name24">
                    <dgm:if name="Name25" axis="self" ptType="node" func="revPos" op="gte" val="2">
                      <dgm:forEach name="Name26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val="15"/>
                          </dgm:constrLst>
                        </dgm:layoutNode>
                      </dgm:forEach>
                    </dgm:if>
                    <dgm:else name="Name27"/>
                  </dgm:choose>
                </dgm:forEach>
              </dgm:layoutNode>
            </dgm:layoutNode>
            <dgm:choose name="Name28">
              <dgm:if name="Name29" axis="self" ptType="node" func="revPos" op="gte" val="2">
                <dgm:forEach name="Name30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val="15"/>
                    </dgm:constrLst>
                  </dgm:layoutNode>
                </dgm:forEach>
              </dgm:if>
              <dgm:else name="Name31"/>
            </dgm:choose>
          </dgm:forEach>
        </dgm:layoutNode>
      </dgm:layoutNode>
      <dgm:choose name="Name32">
        <dgm:if name="Name33" axis="self" ptType="node" func="revPos" op="gte" val="2">
          <dgm:forEach name="Name34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>
                <dgm:constr type="w" val="15"/>
              </dgm:constrLst>
            </dgm:layoutNode>
          </dgm:forEach>
        </dgm:if>
        <dgm:else name="Name3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fr-FR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fr-FR" smtClean="0"/>
              <a:pPr/>
              <a:t>14/03/2018</a:t>
            </a:fld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147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fr-FR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/>
              <a:pPr/>
              <a:t>28/6/2006</a:t>
            </a:fld>
            <a:endParaRPr lang="fr-FR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fr-FR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676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fr-FR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lang="fr-FR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fr-FR"/>
              <a:t>Cliquez pour ajouter les informations sur l'auteur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fr-FR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28/06/2006</a:t>
            </a:fld>
            <a:endParaRPr kumimoji="0"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ses : 1 Haut, 2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ses : 1 Gauche, 3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ses : 3 Gauche, 1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poses : 2 Gauche, 3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poses : 3 Gauche, 2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erre tomb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fr-FR"/>
              <a:t>Logo</a:t>
            </a:r>
            <a:r>
              <a:rPr kumimoji="0" lang="fr-FR" baseline="0"/>
              <a:t> de la société</a:t>
            </a:r>
            <a:endParaRPr kumimoji="0" lang="fr-FR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fr-FR" b="1"/>
            </a:lvl1pPr>
            <a:extLst/>
          </a:lstStyle>
          <a:p>
            <a:pPr lvl="0"/>
            <a:r>
              <a:rPr kumimoji="0" lang="fr-FR"/>
              <a:t>Montant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fr-FR" sz="800" i="1"/>
            </a:lvl1pPr>
            <a:extLst/>
          </a:lstStyle>
          <a:p>
            <a:pPr lvl="0"/>
            <a:r>
              <a:rPr kumimoji="0" lang="fr-FR"/>
              <a:t>Date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fr-FR" sz="800"/>
            </a:lvl1pPr>
            <a:extLst/>
          </a:lstStyle>
          <a:p>
            <a:pPr lvl="0"/>
            <a:r>
              <a:rPr kumimoji="0" lang="fr-FR"/>
              <a:t>Description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lang="fr-FR" sz="1200"/>
            </a:lvl1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 baseline="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 baseline="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 baseline="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fr-FR" sz="1100"/>
            </a:lvl1pPr>
            <a:extLst/>
          </a:lstStyle>
          <a:p>
            <a:pPr lvl="0"/>
            <a:r>
              <a:rPr kumimoji="0" lang="fr-FR"/>
              <a:t>Cliquez pour ajouter un élément à l'ordre du jour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fr-FR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N° de page</a:t>
            </a:r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lang="fr-FR" sz="1100"/>
            </a:lvl1pPr>
            <a:extLst/>
          </a:lstStyle>
          <a:p>
            <a:pPr algn="r"/>
            <a:fld id="{F17F374F-8F2E-42FC-B8C0-8EDFCA32CD96}" type="datetime1">
              <a:rPr kumimoji="0" lang="fr-FR" sz="1100"/>
              <a:pPr algn="r"/>
              <a:t>14/03/2018</a:t>
            </a:fld>
            <a:endParaRPr kumimoji="0" lang="fr-FR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fr-FR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fr-FR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fr-FR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28/06/2006</a:t>
            </a:fld>
            <a:endParaRPr kumimoji="0" lang="fr-FR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  <a:extLst/>
          </a:lstStyle>
          <a:p>
            <a:endParaRPr kumimoji="0" lang="fr-FR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p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o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ses : 2 Gauche, 1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ses : 1 Gauche, 2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fr-FR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fr-FR"/>
              <a:t>Cliquez pour ajouter un titre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/>
              <a:pPr algn="r"/>
              <a:t>28/06/2006</a:t>
            </a:fld>
            <a:endParaRPr kumimoji="0" lang="fr-FR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0" hangingPunct="1"/>
            <a:r>
              <a:rPr kumimoji="0" lang="fr-FR" smtClean="0"/>
              <a:t>Cliquez pour modifier le style du titre</a:t>
            </a:r>
            <a:endParaRPr kumimoji="0" lang="en-US" smtClean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lang="fr-FR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/>
              <a:pPr algn="r"/>
              <a:t>28/06/2006</a:t>
            </a:fld>
            <a:endParaRPr kumimoji="0" lang="fr-FR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fr-FR" sz="1000"/>
            </a:lvl1pPr>
            <a:extLst/>
          </a:lstStyle>
          <a:p>
            <a:pPr algn="r"/>
            <a:fld id="{256D3EEF-DE4E-429D-8EC4-DDC531AFF587}" type="slidenum">
              <a:rPr kumimoji="0" lang="fr-FR" sz="1000"/>
              <a:pPr algn="r"/>
              <a:t>‹N°›</a:t>
            </a:fld>
            <a:endParaRPr kumimoji="0" lang="fr-FR" sz="10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fr-FR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lang="fr-FR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fr-FR" sz="100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fr-FR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fr-FR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fr-FR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fr-FR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fr-FR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fr-FR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fr-FR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fr-FR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fr-FR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fr-FR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fr-FR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357158" y="2857496"/>
            <a:ext cx="8343928" cy="53340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ar-MA" sz="7200" b="1" dirty="0" smtClean="0">
                <a:latin typeface="ae_Cortoba" pitchFamily="18" charset="-78"/>
                <a:cs typeface="ae_Cortoba" pitchFamily="18" charset="-78"/>
              </a:rPr>
              <a:t>مراحل التغيير</a:t>
            </a:r>
            <a:endParaRPr lang="fr-FR" sz="7200" b="1" dirty="0">
              <a:latin typeface="ae_Cortoba" pitchFamily="18" charset="-78"/>
              <a:cs typeface="ae_Cortoba" pitchFamily="18" charset="-78"/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357158" y="5072074"/>
            <a:ext cx="8343928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anchor="ctr">
            <a:no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MA" sz="2400" b="1" kern="0" cap="all" spc="150" dirty="0" smtClean="0">
              <a:solidFill>
                <a:schemeClr val="tx2"/>
              </a:solidFill>
              <a:latin typeface="ae_Cortoba" pitchFamily="18" charset="-78"/>
              <a:ea typeface="+mj-ea"/>
              <a:cs typeface="ae_Cortoba" pitchFamily="18" charset="-7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MA" sz="2400" b="1" kern="0" cap="all" spc="150" dirty="0" smtClean="0">
              <a:solidFill>
                <a:schemeClr val="tx2"/>
              </a:solidFill>
              <a:latin typeface="ae_Cortoba" pitchFamily="18" charset="-78"/>
              <a:ea typeface="+mj-ea"/>
              <a:cs typeface="ae_Cortoba" pitchFamily="18" charset="-7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MA" sz="2400" b="1" kern="0" cap="all" spc="150" dirty="0" smtClean="0">
              <a:solidFill>
                <a:schemeClr val="tx2"/>
              </a:solidFill>
              <a:latin typeface="ae_Cortoba" pitchFamily="18" charset="-78"/>
              <a:ea typeface="+mj-ea"/>
              <a:cs typeface="ae_Cortoba" pitchFamily="18" charset="-7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MA" sz="2400" b="1" kern="0" cap="all" spc="150" dirty="0" smtClean="0">
                <a:solidFill>
                  <a:schemeClr val="tx2"/>
                </a:solidFill>
                <a:latin typeface="ae_Cortoba" pitchFamily="18" charset="-78"/>
                <a:ea typeface="+mj-ea"/>
                <a:cs typeface="ae_Cortoba" pitchFamily="18" charset="-78"/>
              </a:rPr>
              <a:t>احمد بوغالم – إلياس أخيار – حفيظ الماحي – عبد الله السرحاني – عبد الله أجبن – سعيد </a:t>
            </a:r>
            <a:r>
              <a:rPr lang="ar-MA" sz="2400" b="1" kern="0" cap="all" spc="150" dirty="0" err="1" smtClean="0">
                <a:solidFill>
                  <a:schemeClr val="tx2"/>
                </a:solidFill>
                <a:latin typeface="ae_Cortoba" pitchFamily="18" charset="-78"/>
                <a:ea typeface="+mj-ea"/>
                <a:cs typeface="ae_Cortoba" pitchFamily="18" charset="-78"/>
              </a:rPr>
              <a:t>الزباخ</a:t>
            </a:r>
            <a:endParaRPr kumimoji="0" lang="ar-MA" sz="7200" b="1" i="0" u="none" strike="noStrike" kern="0" cap="all" spc="15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e_Cortoba" pitchFamily="18" charset="-78"/>
              <a:ea typeface="+mj-ea"/>
              <a:cs typeface="ae_Cortoba" pitchFamily="18" charset="-7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200" b="1" i="0" u="none" strike="noStrike" kern="0" cap="all" spc="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e_Cortoba" pitchFamily="18" charset="-78"/>
              <a:ea typeface="+mj-ea"/>
              <a:cs typeface="ae_Cortoba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ar-MA" dirty="0" smtClean="0"/>
              <a:t>مراحل التغيير</a:t>
            </a:r>
            <a:endParaRPr lang="fr-FR" dirty="0"/>
          </a:p>
        </p:txBody>
      </p:sp>
      <p:graphicFrame>
        <p:nvGraphicFramePr>
          <p:cNvPr id="12" name="Diagram 12"/>
          <p:cNvGraphicFramePr>
            <a:graphicFrameLocks noGrp="1"/>
          </p:cNvGraphicFramePr>
          <p:nvPr>
            <p:ph sz="quarter" idx="17"/>
          </p:nvPr>
        </p:nvGraphicFramePr>
        <p:xfrm>
          <a:off x="142844" y="0"/>
          <a:ext cx="842968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ar-MA" dirty="0" smtClean="0"/>
              <a:t>مراحل التغيير</a:t>
            </a:r>
            <a:endParaRPr lang="fr-FR" dirty="0"/>
          </a:p>
        </p:txBody>
      </p:sp>
      <p:graphicFrame>
        <p:nvGraphicFramePr>
          <p:cNvPr id="12" name="Diagram 12"/>
          <p:cNvGraphicFramePr>
            <a:graphicFrameLocks noGrp="1"/>
          </p:cNvGraphicFramePr>
          <p:nvPr>
            <p:ph sz="quarter" idx="17"/>
          </p:nvPr>
        </p:nvGraphicFramePr>
        <p:xfrm>
          <a:off x="142844" y="0"/>
          <a:ext cx="842968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ar-MA" dirty="0" smtClean="0"/>
              <a:t>مراحل التغيير</a:t>
            </a:r>
            <a:endParaRPr lang="fr-FR" dirty="0"/>
          </a:p>
        </p:txBody>
      </p:sp>
      <p:graphicFrame>
        <p:nvGraphicFramePr>
          <p:cNvPr id="12" name="Diagram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52074833"/>
              </p:ext>
            </p:extLst>
          </p:nvPr>
        </p:nvGraphicFramePr>
        <p:xfrm>
          <a:off x="142844" y="0"/>
          <a:ext cx="842968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357158" y="2857496"/>
            <a:ext cx="8343928" cy="53340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ar-MA" sz="7200" b="1" dirty="0" smtClean="0">
                <a:latin typeface="ae_Cortoba" pitchFamily="18" charset="-78"/>
                <a:cs typeface="ae_Cortoba" pitchFamily="18" charset="-78"/>
              </a:rPr>
              <a:t>شكرا لكم</a:t>
            </a:r>
            <a:endParaRPr lang="fr-FR" sz="7200" b="1" dirty="0">
              <a:latin typeface="ae_Cortoba" pitchFamily="18" charset="-78"/>
              <a:cs typeface="ae_Cortoba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122</Words>
  <Application>Microsoft Office PowerPoint</Application>
  <PresentationFormat>Affichage à l'écran (4:3)</PresentationFormat>
  <Paragraphs>32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Pitchbook</vt:lpstr>
      <vt:lpstr>مراحل التغيير</vt:lpstr>
      <vt:lpstr>مراحل التغيير</vt:lpstr>
      <vt:lpstr>مراحل التغيير</vt:lpstr>
      <vt:lpstr>مراحل التغيير</vt:lpstr>
      <vt:lpstr>شكرا لكم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2016-05-03T07:50:15Z</dcterms:created>
  <dcterms:modified xsi:type="dcterms:W3CDTF">2018-03-14T22:50:57Z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1036</vt:i4>
  </property>
  <property fmtid="{D5CDD505-2E9C-101B-9397-08002B2CF9AE}" pid="3" name="_Version">
    <vt:lpwstr>12.0.4518</vt:lpwstr>
  </property>
</Properties>
</file>